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0" r:id="rId4"/>
    <p:sldId id="259" r:id="rId5"/>
    <p:sldId id="266" r:id="rId6"/>
    <p:sldId id="270" r:id="rId7"/>
    <p:sldId id="263" r:id="rId8"/>
    <p:sldId id="264" r:id="rId9"/>
    <p:sldId id="265" r:id="rId10"/>
    <p:sldId id="267" r:id="rId11"/>
    <p:sldId id="269" r:id="rId12"/>
    <p:sldId id="268" r:id="rId13"/>
    <p:sldId id="261" r:id="rId14"/>
  </p:sldIdLst>
  <p:sldSz cx="12192000" cy="6858000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C288E24-932A-4286-9C1E-DDA131CBA7D8}" v="63" dt="2023-10-22T11:20:20.61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>
        <p:scale>
          <a:sx n="59" d="100"/>
          <a:sy n="59" d="100"/>
        </p:scale>
        <p:origin x="300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20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Hana Dohalova" userId="b69567a60f220521" providerId="LiveId" clId="{EC288E24-932A-4286-9C1E-DDA131CBA7D8}"/>
    <pc:docChg chg="undo redo custSel addSld delSld modSld">
      <pc:chgData name="Hana Dohalova" userId="b69567a60f220521" providerId="LiveId" clId="{EC288E24-932A-4286-9C1E-DDA131CBA7D8}" dt="2023-10-22T11:53:19.575" v="5836" actId="20577"/>
      <pc:docMkLst>
        <pc:docMk/>
      </pc:docMkLst>
      <pc:sldChg chg="addSp delSp modSp mod setBg">
        <pc:chgData name="Hana Dohalova" userId="b69567a60f220521" providerId="LiveId" clId="{EC288E24-932A-4286-9C1E-DDA131CBA7D8}" dt="2023-10-14T15:17:44.012" v="128" actId="255"/>
        <pc:sldMkLst>
          <pc:docMk/>
          <pc:sldMk cId="2942886398" sldId="256"/>
        </pc:sldMkLst>
        <pc:spChg chg="mod">
          <ac:chgData name="Hana Dohalova" userId="b69567a60f220521" providerId="LiveId" clId="{EC288E24-932A-4286-9C1E-DDA131CBA7D8}" dt="2023-10-14T15:17:08.842" v="126" actId="255"/>
          <ac:spMkLst>
            <pc:docMk/>
            <pc:sldMk cId="2942886398" sldId="256"/>
            <ac:spMk id="2" creationId="{82CF1A2C-A79A-5DA9-BE1F-FF8ACA7346EA}"/>
          </ac:spMkLst>
        </pc:spChg>
        <pc:spChg chg="mod">
          <ac:chgData name="Hana Dohalova" userId="b69567a60f220521" providerId="LiveId" clId="{EC288E24-932A-4286-9C1E-DDA131CBA7D8}" dt="2023-10-14T15:17:44.012" v="128" actId="255"/>
          <ac:spMkLst>
            <pc:docMk/>
            <pc:sldMk cId="2942886398" sldId="256"/>
            <ac:spMk id="3" creationId="{B0860B74-4D89-EABB-B004-1106C9169990}"/>
          </ac:spMkLst>
        </pc:spChg>
        <pc:spChg chg="add del">
          <ac:chgData name="Hana Dohalova" userId="b69567a60f220521" providerId="LiveId" clId="{EC288E24-932A-4286-9C1E-DDA131CBA7D8}" dt="2023-10-14T15:08:11.234" v="5" actId="26606"/>
          <ac:spMkLst>
            <pc:docMk/>
            <pc:sldMk cId="2942886398" sldId="256"/>
            <ac:spMk id="10" creationId="{8870DEF6-46A2-D4F8-8BE6-91165D93ECC4}"/>
          </ac:spMkLst>
        </pc:spChg>
        <pc:spChg chg="add del">
          <ac:chgData name="Hana Dohalova" userId="b69567a60f220521" providerId="LiveId" clId="{EC288E24-932A-4286-9C1E-DDA131CBA7D8}" dt="2023-10-14T15:08:11.219" v="4" actId="26606"/>
          <ac:spMkLst>
            <pc:docMk/>
            <pc:sldMk cId="2942886398" sldId="256"/>
            <ac:spMk id="17" creationId="{4D60F200-5EB0-B223-2439-C96C67F0FEE1}"/>
          </ac:spMkLst>
        </pc:spChg>
        <pc:spChg chg="add del">
          <ac:chgData name="Hana Dohalova" userId="b69567a60f220521" providerId="LiveId" clId="{EC288E24-932A-4286-9C1E-DDA131CBA7D8}" dt="2023-10-14T15:08:11.219" v="4" actId="26606"/>
          <ac:spMkLst>
            <pc:docMk/>
            <pc:sldMk cId="2942886398" sldId="256"/>
            <ac:spMk id="19" creationId="{1740453C-744F-DB3A-47EC-15EACE1DC117}"/>
          </ac:spMkLst>
        </pc:spChg>
        <pc:spChg chg="add del">
          <ac:chgData name="Hana Dohalova" userId="b69567a60f220521" providerId="LiveId" clId="{EC288E24-932A-4286-9C1E-DDA131CBA7D8}" dt="2023-10-14T15:08:11.219" v="4" actId="26606"/>
          <ac:spMkLst>
            <pc:docMk/>
            <pc:sldMk cId="2942886398" sldId="256"/>
            <ac:spMk id="21" creationId="{336537A4-07E4-0E22-D14E-018FE569F2CC}"/>
          </ac:spMkLst>
        </pc:spChg>
        <pc:spChg chg="add del">
          <ac:chgData name="Hana Dohalova" userId="b69567a60f220521" providerId="LiveId" clId="{EC288E24-932A-4286-9C1E-DDA131CBA7D8}" dt="2023-10-14T15:08:11.219" v="4" actId="26606"/>
          <ac:spMkLst>
            <pc:docMk/>
            <pc:sldMk cId="2942886398" sldId="256"/>
            <ac:spMk id="23" creationId="{62DF39DD-D69A-31B8-53C1-94595DDDBC5F}"/>
          </ac:spMkLst>
        </pc:spChg>
        <pc:spChg chg="add del">
          <ac:chgData name="Hana Dohalova" userId="b69567a60f220521" providerId="LiveId" clId="{EC288E24-932A-4286-9C1E-DDA131CBA7D8}" dt="2023-10-14T15:08:11.219" v="4" actId="26606"/>
          <ac:spMkLst>
            <pc:docMk/>
            <pc:sldMk cId="2942886398" sldId="256"/>
            <ac:spMk id="25" creationId="{01EB5855-8EB7-1AE5-9030-5D0AA3C1AF4B}"/>
          </ac:spMkLst>
        </pc:spChg>
        <pc:spChg chg="add del">
          <ac:chgData name="Hana Dohalova" userId="b69567a60f220521" providerId="LiveId" clId="{EC288E24-932A-4286-9C1E-DDA131CBA7D8}" dt="2023-10-14T15:08:11.219" v="4" actId="26606"/>
          <ac:spMkLst>
            <pc:docMk/>
            <pc:sldMk cId="2942886398" sldId="256"/>
            <ac:spMk id="27" creationId="{1031A9CD-7DCC-4A2F-A3A5-54F91317F7BA}"/>
          </ac:spMkLst>
        </pc:spChg>
        <pc:spChg chg="add del">
          <ac:chgData name="Hana Dohalova" userId="b69567a60f220521" providerId="LiveId" clId="{EC288E24-932A-4286-9C1E-DDA131CBA7D8}" dt="2023-10-14T15:09:59.755" v="15" actId="26606"/>
          <ac:spMkLst>
            <pc:docMk/>
            <pc:sldMk cId="2942886398" sldId="256"/>
            <ac:spMk id="29" creationId="{A061BA2E-A388-41C5-B73A-B0FEB6B1029D}"/>
          </ac:spMkLst>
        </pc:spChg>
        <pc:spChg chg="add del">
          <ac:chgData name="Hana Dohalova" userId="b69567a60f220521" providerId="LiveId" clId="{EC288E24-932A-4286-9C1E-DDA131CBA7D8}" dt="2023-10-14T15:09:59.755" v="15" actId="26606"/>
          <ac:spMkLst>
            <pc:docMk/>
            <pc:sldMk cId="2942886398" sldId="256"/>
            <ac:spMk id="30" creationId="{76E192A2-3ED3-4081-8A86-A22B5114178F}"/>
          </ac:spMkLst>
        </pc:spChg>
        <pc:spChg chg="add del">
          <ac:chgData name="Hana Dohalova" userId="b69567a60f220521" providerId="LiveId" clId="{EC288E24-932A-4286-9C1E-DDA131CBA7D8}" dt="2023-10-14T15:09:59.755" v="15" actId="26606"/>
          <ac:spMkLst>
            <pc:docMk/>
            <pc:sldMk cId="2942886398" sldId="256"/>
            <ac:spMk id="31" creationId="{79F40191-0F44-4FD1-82CC-ACB507C14BE6}"/>
          </ac:spMkLst>
        </pc:spChg>
        <pc:spChg chg="add del">
          <ac:chgData name="Hana Dohalova" userId="b69567a60f220521" providerId="LiveId" clId="{EC288E24-932A-4286-9C1E-DDA131CBA7D8}" dt="2023-10-14T15:09:04.711" v="8" actId="26606"/>
          <ac:spMkLst>
            <pc:docMk/>
            <pc:sldMk cId="2942886398" sldId="256"/>
            <ac:spMk id="36" creationId="{A8CCCB6D-5162-4AAE-A5E3-3AC55410DBCE}"/>
          </ac:spMkLst>
        </pc:spChg>
        <pc:spChg chg="add del">
          <ac:chgData name="Hana Dohalova" userId="b69567a60f220521" providerId="LiveId" clId="{EC288E24-932A-4286-9C1E-DDA131CBA7D8}" dt="2023-10-14T15:09:04.711" v="8" actId="26606"/>
          <ac:spMkLst>
            <pc:docMk/>
            <pc:sldMk cId="2942886398" sldId="256"/>
            <ac:spMk id="38" creationId="{0BCD8C04-CC7B-40EF-82EB-E9821F79BB86}"/>
          </ac:spMkLst>
        </pc:spChg>
        <pc:spChg chg="add del">
          <ac:chgData name="Hana Dohalova" userId="b69567a60f220521" providerId="LiveId" clId="{EC288E24-932A-4286-9C1E-DDA131CBA7D8}" dt="2023-10-14T15:09:31.048" v="10" actId="26606"/>
          <ac:spMkLst>
            <pc:docMk/>
            <pc:sldMk cId="2942886398" sldId="256"/>
            <ac:spMk id="40" creationId="{AFFC87AC-C919-4FE5-BAC3-39509E001152}"/>
          </ac:spMkLst>
        </pc:spChg>
        <pc:spChg chg="add del">
          <ac:chgData name="Hana Dohalova" userId="b69567a60f220521" providerId="LiveId" clId="{EC288E24-932A-4286-9C1E-DDA131CBA7D8}" dt="2023-10-14T15:09:31.048" v="10" actId="26606"/>
          <ac:spMkLst>
            <pc:docMk/>
            <pc:sldMk cId="2942886398" sldId="256"/>
            <ac:spMk id="41" creationId="{2151139A-886F-4B97-8815-729AD3831BBD}"/>
          </ac:spMkLst>
        </pc:spChg>
        <pc:spChg chg="add del">
          <ac:chgData name="Hana Dohalova" userId="b69567a60f220521" providerId="LiveId" clId="{EC288E24-932A-4286-9C1E-DDA131CBA7D8}" dt="2023-10-14T15:09:31.048" v="10" actId="26606"/>
          <ac:spMkLst>
            <pc:docMk/>
            <pc:sldMk cId="2942886398" sldId="256"/>
            <ac:spMk id="42" creationId="{7D0659F6-0853-468D-B1B2-44FDBE98B80F}"/>
          </ac:spMkLst>
        </pc:spChg>
        <pc:spChg chg="add del">
          <ac:chgData name="Hana Dohalova" userId="b69567a60f220521" providerId="LiveId" clId="{EC288E24-932A-4286-9C1E-DDA131CBA7D8}" dt="2023-10-14T15:09:31.048" v="10" actId="26606"/>
          <ac:spMkLst>
            <pc:docMk/>
            <pc:sldMk cId="2942886398" sldId="256"/>
            <ac:spMk id="43" creationId="{AB5E08C4-8CDD-4623-A5B8-E998C6DEE3B7}"/>
          </ac:spMkLst>
        </pc:spChg>
        <pc:spChg chg="add del">
          <ac:chgData name="Hana Dohalova" userId="b69567a60f220521" providerId="LiveId" clId="{EC288E24-932A-4286-9C1E-DDA131CBA7D8}" dt="2023-10-14T15:09:31.048" v="10" actId="26606"/>
          <ac:spMkLst>
            <pc:docMk/>
            <pc:sldMk cId="2942886398" sldId="256"/>
            <ac:spMk id="44" creationId="{15F33878-D502-4FFA-8ACE-F2AECDB2A23F}"/>
          </ac:spMkLst>
        </pc:spChg>
        <pc:spChg chg="add del">
          <ac:chgData name="Hana Dohalova" userId="b69567a60f220521" providerId="LiveId" clId="{EC288E24-932A-4286-9C1E-DDA131CBA7D8}" dt="2023-10-14T15:09:31.048" v="10" actId="26606"/>
          <ac:spMkLst>
            <pc:docMk/>
            <pc:sldMk cId="2942886398" sldId="256"/>
            <ac:spMk id="46" creationId="{977ACDD7-882D-4B81-A213-84C82B96B01E}"/>
          </ac:spMkLst>
        </pc:spChg>
        <pc:spChg chg="add del">
          <ac:chgData name="Hana Dohalova" userId="b69567a60f220521" providerId="LiveId" clId="{EC288E24-932A-4286-9C1E-DDA131CBA7D8}" dt="2023-10-14T15:09:31.048" v="10" actId="26606"/>
          <ac:spMkLst>
            <pc:docMk/>
            <pc:sldMk cId="2942886398" sldId="256"/>
            <ac:spMk id="48" creationId="{D625ED14-F0D2-4FCA-87F3-4E3D2A03DF4A}"/>
          </ac:spMkLst>
        </pc:spChg>
        <pc:spChg chg="add del">
          <ac:chgData name="Hana Dohalova" userId="b69567a60f220521" providerId="LiveId" clId="{EC288E24-932A-4286-9C1E-DDA131CBA7D8}" dt="2023-10-14T15:09:39.939" v="12" actId="26606"/>
          <ac:spMkLst>
            <pc:docMk/>
            <pc:sldMk cId="2942886398" sldId="256"/>
            <ac:spMk id="53" creationId="{08373A3F-54E0-424E-A84D-3522122109F4}"/>
          </ac:spMkLst>
        </pc:spChg>
        <pc:spChg chg="add del">
          <ac:chgData name="Hana Dohalova" userId="b69567a60f220521" providerId="LiveId" clId="{EC288E24-932A-4286-9C1E-DDA131CBA7D8}" dt="2023-10-14T15:09:59.724" v="14" actId="26606"/>
          <ac:spMkLst>
            <pc:docMk/>
            <pc:sldMk cId="2942886398" sldId="256"/>
            <ac:spMk id="63" creationId="{0A597D97-203B-498B-95D3-E90DC961039F}"/>
          </ac:spMkLst>
        </pc:spChg>
        <pc:spChg chg="add del">
          <ac:chgData name="Hana Dohalova" userId="b69567a60f220521" providerId="LiveId" clId="{EC288E24-932A-4286-9C1E-DDA131CBA7D8}" dt="2023-10-14T15:09:59.724" v="14" actId="26606"/>
          <ac:spMkLst>
            <pc:docMk/>
            <pc:sldMk cId="2942886398" sldId="256"/>
            <ac:spMk id="64" creationId="{6A6EF10E-DF41-4BD3-8EB4-6F646531DC26}"/>
          </ac:spMkLst>
        </pc:spChg>
        <pc:spChg chg="add">
          <ac:chgData name="Hana Dohalova" userId="b69567a60f220521" providerId="LiveId" clId="{EC288E24-932A-4286-9C1E-DDA131CBA7D8}" dt="2023-10-14T15:09:59.755" v="15" actId="26606"/>
          <ac:spMkLst>
            <pc:docMk/>
            <pc:sldMk cId="2942886398" sldId="256"/>
            <ac:spMk id="66" creationId="{2151139A-886F-4B97-8815-729AD3831BBD}"/>
          </ac:spMkLst>
        </pc:spChg>
        <pc:spChg chg="add">
          <ac:chgData name="Hana Dohalova" userId="b69567a60f220521" providerId="LiveId" clId="{EC288E24-932A-4286-9C1E-DDA131CBA7D8}" dt="2023-10-14T15:09:59.755" v="15" actId="26606"/>
          <ac:spMkLst>
            <pc:docMk/>
            <pc:sldMk cId="2942886398" sldId="256"/>
            <ac:spMk id="67" creationId="{AB5E08C4-8CDD-4623-A5B8-E998C6DEE3B7}"/>
          </ac:spMkLst>
        </pc:spChg>
        <pc:spChg chg="add">
          <ac:chgData name="Hana Dohalova" userId="b69567a60f220521" providerId="LiveId" clId="{EC288E24-932A-4286-9C1E-DDA131CBA7D8}" dt="2023-10-14T15:09:59.755" v="15" actId="26606"/>
          <ac:spMkLst>
            <pc:docMk/>
            <pc:sldMk cId="2942886398" sldId="256"/>
            <ac:spMk id="68" creationId="{AFFC87AC-C919-4FE5-BAC3-39509E001152}"/>
          </ac:spMkLst>
        </pc:spChg>
        <pc:spChg chg="add">
          <ac:chgData name="Hana Dohalova" userId="b69567a60f220521" providerId="LiveId" clId="{EC288E24-932A-4286-9C1E-DDA131CBA7D8}" dt="2023-10-14T15:09:59.755" v="15" actId="26606"/>
          <ac:spMkLst>
            <pc:docMk/>
            <pc:sldMk cId="2942886398" sldId="256"/>
            <ac:spMk id="69" creationId="{7D0659F6-0853-468D-B1B2-44FDBE98B80F}"/>
          </ac:spMkLst>
        </pc:spChg>
        <pc:spChg chg="add">
          <ac:chgData name="Hana Dohalova" userId="b69567a60f220521" providerId="LiveId" clId="{EC288E24-932A-4286-9C1E-DDA131CBA7D8}" dt="2023-10-14T15:09:59.755" v="15" actId="26606"/>
          <ac:spMkLst>
            <pc:docMk/>
            <pc:sldMk cId="2942886398" sldId="256"/>
            <ac:spMk id="70" creationId="{15F33878-D502-4FFA-8ACE-F2AECDB2A23F}"/>
          </ac:spMkLst>
        </pc:spChg>
        <pc:spChg chg="add">
          <ac:chgData name="Hana Dohalova" userId="b69567a60f220521" providerId="LiveId" clId="{EC288E24-932A-4286-9C1E-DDA131CBA7D8}" dt="2023-10-14T15:09:59.755" v="15" actId="26606"/>
          <ac:spMkLst>
            <pc:docMk/>
            <pc:sldMk cId="2942886398" sldId="256"/>
            <ac:spMk id="71" creationId="{977ACDD7-882D-4B81-A213-84C82B96B01E}"/>
          </ac:spMkLst>
        </pc:spChg>
        <pc:spChg chg="add">
          <ac:chgData name="Hana Dohalova" userId="b69567a60f220521" providerId="LiveId" clId="{EC288E24-932A-4286-9C1E-DDA131CBA7D8}" dt="2023-10-14T15:09:59.755" v="15" actId="26606"/>
          <ac:spMkLst>
            <pc:docMk/>
            <pc:sldMk cId="2942886398" sldId="256"/>
            <ac:spMk id="72" creationId="{D625ED14-F0D2-4FCA-87F3-4E3D2A03DF4A}"/>
          </ac:spMkLst>
        </pc:spChg>
        <pc:grpChg chg="add del">
          <ac:chgData name="Hana Dohalova" userId="b69567a60f220521" providerId="LiveId" clId="{EC288E24-932A-4286-9C1E-DDA131CBA7D8}" dt="2023-10-14T15:09:39.939" v="12" actId="26606"/>
          <ac:grpSpMkLst>
            <pc:docMk/>
            <pc:sldMk cId="2942886398" sldId="256"/>
            <ac:grpSpMk id="54" creationId="{B7BAEF06-AB74-442C-8C30-B88233FD836C}"/>
          </ac:grpSpMkLst>
        </pc:grpChg>
        <pc:grpChg chg="add del">
          <ac:chgData name="Hana Dohalova" userId="b69567a60f220521" providerId="LiveId" clId="{EC288E24-932A-4286-9C1E-DDA131CBA7D8}" dt="2023-10-14T15:09:39.939" v="12" actId="26606"/>
          <ac:grpSpMkLst>
            <pc:docMk/>
            <pc:sldMk cId="2942886398" sldId="256"/>
            <ac:grpSpMk id="60" creationId="{C9829185-6353-4E3C-B082-AA7F5193916F}"/>
          </ac:grpSpMkLst>
        </pc:grpChg>
        <pc:picChg chg="add mod ord">
          <ac:chgData name="Hana Dohalova" userId="b69567a60f220521" providerId="LiveId" clId="{EC288E24-932A-4286-9C1E-DDA131CBA7D8}" dt="2023-10-14T15:09:59.755" v="15" actId="26606"/>
          <ac:picMkLst>
            <pc:docMk/>
            <pc:sldMk cId="2942886398" sldId="256"/>
            <ac:picMk id="5" creationId="{2B7C8909-5EDA-F22F-9006-59BFD1CB6A81}"/>
          </ac:picMkLst>
        </pc:picChg>
        <pc:picChg chg="add mod ord">
          <ac:chgData name="Hana Dohalova" userId="b69567a60f220521" providerId="LiveId" clId="{EC288E24-932A-4286-9C1E-DDA131CBA7D8}" dt="2023-10-14T15:09:59.755" v="15" actId="26606"/>
          <ac:picMkLst>
            <pc:docMk/>
            <pc:sldMk cId="2942886398" sldId="256"/>
            <ac:picMk id="7" creationId="{B45126C5-655D-C9B8-D1C4-52F304C16DC4}"/>
          </ac:picMkLst>
        </pc:picChg>
        <pc:picChg chg="add mod">
          <ac:chgData name="Hana Dohalova" userId="b69567a60f220521" providerId="LiveId" clId="{EC288E24-932A-4286-9C1E-DDA131CBA7D8}" dt="2023-10-14T15:15:29.914" v="80" actId="1076"/>
          <ac:picMkLst>
            <pc:docMk/>
            <pc:sldMk cId="2942886398" sldId="256"/>
            <ac:picMk id="9" creationId="{96698ABF-AB18-BF7D-975E-A614C4ED871B}"/>
          </ac:picMkLst>
        </pc:picChg>
        <pc:cxnChg chg="add del">
          <ac:chgData name="Hana Dohalova" userId="b69567a60f220521" providerId="LiveId" clId="{EC288E24-932A-4286-9C1E-DDA131CBA7D8}" dt="2023-10-14T15:08:11.234" v="5" actId="26606"/>
          <ac:cxnSpMkLst>
            <pc:docMk/>
            <pc:sldMk cId="2942886398" sldId="256"/>
            <ac:cxnSpMk id="12" creationId="{8748256A-88AC-4254-406B-0E8EE2CC2B50}"/>
          </ac:cxnSpMkLst>
        </pc:cxnChg>
      </pc:sldChg>
      <pc:sldChg chg="addSp delSp modSp new mod setBg">
        <pc:chgData name="Hana Dohalova" userId="b69567a60f220521" providerId="LiveId" clId="{EC288E24-932A-4286-9C1E-DDA131CBA7D8}" dt="2023-10-15T15:58:58.867" v="1247" actId="20577"/>
        <pc:sldMkLst>
          <pc:docMk/>
          <pc:sldMk cId="786478205" sldId="257"/>
        </pc:sldMkLst>
        <pc:spChg chg="mod">
          <ac:chgData name="Hana Dohalova" userId="b69567a60f220521" providerId="LiveId" clId="{EC288E24-932A-4286-9C1E-DDA131CBA7D8}" dt="2023-10-14T15:23:36.347" v="245" actId="6549"/>
          <ac:spMkLst>
            <pc:docMk/>
            <pc:sldMk cId="786478205" sldId="257"/>
            <ac:spMk id="2" creationId="{EC455416-0D9E-329D-8FD2-B4987E104A75}"/>
          </ac:spMkLst>
        </pc:spChg>
        <pc:spChg chg="del">
          <ac:chgData name="Hana Dohalova" userId="b69567a60f220521" providerId="LiveId" clId="{EC288E24-932A-4286-9C1E-DDA131CBA7D8}" dt="2023-10-14T15:19:24.539" v="130" actId="931"/>
          <ac:spMkLst>
            <pc:docMk/>
            <pc:sldMk cId="786478205" sldId="257"/>
            <ac:spMk id="3" creationId="{48F05578-0273-C80A-EE8D-0DCA9E314FF9}"/>
          </ac:spMkLst>
        </pc:spChg>
        <pc:spChg chg="add mod">
          <ac:chgData name="Hana Dohalova" userId="b69567a60f220521" providerId="LiveId" clId="{EC288E24-932A-4286-9C1E-DDA131CBA7D8}" dt="2023-10-15T15:58:58.867" v="1247" actId="20577"/>
          <ac:spMkLst>
            <pc:docMk/>
            <pc:sldMk cId="786478205" sldId="257"/>
            <ac:spMk id="7" creationId="{B405E92B-E33D-B9DE-F85B-E44699EBCCFD}"/>
          </ac:spMkLst>
        </pc:spChg>
        <pc:picChg chg="add del mod">
          <ac:chgData name="Hana Dohalova" userId="b69567a60f220521" providerId="LiveId" clId="{EC288E24-932A-4286-9C1E-DDA131CBA7D8}" dt="2023-10-14T15:23:40.302" v="246" actId="478"/>
          <ac:picMkLst>
            <pc:docMk/>
            <pc:sldMk cId="786478205" sldId="257"/>
            <ac:picMk id="5" creationId="{C2413AFA-6D8E-95D3-A24C-97C4FFD7241A}"/>
          </ac:picMkLst>
        </pc:picChg>
      </pc:sldChg>
      <pc:sldChg chg="modSp new del mod setBg">
        <pc:chgData name="Hana Dohalova" userId="b69567a60f220521" providerId="LiveId" clId="{EC288E24-932A-4286-9C1E-DDA131CBA7D8}" dt="2023-10-14T16:30:14.162" v="435" actId="47"/>
        <pc:sldMkLst>
          <pc:docMk/>
          <pc:sldMk cId="2290519181" sldId="258"/>
        </pc:sldMkLst>
        <pc:spChg chg="mod">
          <ac:chgData name="Hana Dohalova" userId="b69567a60f220521" providerId="LiveId" clId="{EC288E24-932A-4286-9C1E-DDA131CBA7D8}" dt="2023-10-14T16:29:20.440" v="433" actId="207"/>
          <ac:spMkLst>
            <pc:docMk/>
            <pc:sldMk cId="2290519181" sldId="258"/>
            <ac:spMk id="2" creationId="{87B2680B-7AA8-618E-C3B5-A0F27BCB60D2}"/>
          </ac:spMkLst>
        </pc:spChg>
      </pc:sldChg>
      <pc:sldChg chg="addSp delSp modSp new mod setBg setClrOvrMap">
        <pc:chgData name="Hana Dohalova" userId="b69567a60f220521" providerId="LiveId" clId="{EC288E24-932A-4286-9C1E-DDA131CBA7D8}" dt="2023-10-15T17:13:19.874" v="2191" actId="207"/>
        <pc:sldMkLst>
          <pc:docMk/>
          <pc:sldMk cId="2377482208" sldId="259"/>
        </pc:sldMkLst>
        <pc:spChg chg="mod ord">
          <ac:chgData name="Hana Dohalova" userId="b69567a60f220521" providerId="LiveId" clId="{EC288E24-932A-4286-9C1E-DDA131CBA7D8}" dt="2023-10-15T17:13:19.874" v="2191" actId="207"/>
          <ac:spMkLst>
            <pc:docMk/>
            <pc:sldMk cId="2377482208" sldId="259"/>
            <ac:spMk id="2" creationId="{61132B3A-92A0-DBF1-3A31-09A34233588B}"/>
          </ac:spMkLst>
        </pc:spChg>
        <pc:spChg chg="del">
          <ac:chgData name="Hana Dohalova" userId="b69567a60f220521" providerId="LiveId" clId="{EC288E24-932A-4286-9C1E-DDA131CBA7D8}" dt="2023-10-15T17:11:49.914" v="2184" actId="931"/>
          <ac:spMkLst>
            <pc:docMk/>
            <pc:sldMk cId="2377482208" sldId="259"/>
            <ac:spMk id="3" creationId="{D9C111A8-19CE-B448-6CBF-A1E5A0F3430F}"/>
          </ac:spMkLst>
        </pc:spChg>
        <pc:spChg chg="add">
          <ac:chgData name="Hana Dohalova" userId="b69567a60f220521" providerId="LiveId" clId="{EC288E24-932A-4286-9C1E-DDA131CBA7D8}" dt="2023-10-15T17:12:49.210" v="2189" actId="26606"/>
          <ac:spMkLst>
            <pc:docMk/>
            <pc:sldMk cId="2377482208" sldId="259"/>
            <ac:spMk id="7" creationId="{37C89E4B-3C9F-44B9-8B86-D9E3D112D8EC}"/>
          </ac:spMkLst>
        </pc:spChg>
        <pc:spChg chg="add del">
          <ac:chgData name="Hana Dohalova" userId="b69567a60f220521" providerId="LiveId" clId="{EC288E24-932A-4286-9C1E-DDA131CBA7D8}" dt="2023-10-15T17:12:38.840" v="2188" actId="26606"/>
          <ac:spMkLst>
            <pc:docMk/>
            <pc:sldMk cId="2377482208" sldId="259"/>
            <ac:spMk id="9" creationId="{D7FFEC5F-7570-75DE-D046-56AA03E6D6D7}"/>
          </ac:spMkLst>
        </pc:spChg>
        <pc:spChg chg="add del">
          <ac:chgData name="Hana Dohalova" userId="b69567a60f220521" providerId="LiveId" clId="{EC288E24-932A-4286-9C1E-DDA131CBA7D8}" dt="2023-10-15T17:12:32.397" v="2186" actId="26606"/>
          <ac:spMkLst>
            <pc:docMk/>
            <pc:sldMk cId="2377482208" sldId="259"/>
            <ac:spMk id="10" creationId="{37C89E4B-3C9F-44B9-8B86-D9E3D112D8EC}"/>
          </ac:spMkLst>
        </pc:spChg>
        <pc:spChg chg="add del">
          <ac:chgData name="Hana Dohalova" userId="b69567a60f220521" providerId="LiveId" clId="{EC288E24-932A-4286-9C1E-DDA131CBA7D8}" dt="2023-10-15T17:12:38.840" v="2188" actId="26606"/>
          <ac:spMkLst>
            <pc:docMk/>
            <pc:sldMk cId="2377482208" sldId="259"/>
            <ac:spMk id="16" creationId="{9228552E-C8B1-4A80-8448-0787CE0FC704}"/>
          </ac:spMkLst>
        </pc:spChg>
        <pc:picChg chg="add mod">
          <ac:chgData name="Hana Dohalova" userId="b69567a60f220521" providerId="LiveId" clId="{EC288E24-932A-4286-9C1E-DDA131CBA7D8}" dt="2023-10-15T17:12:49.210" v="2189" actId="26606"/>
          <ac:picMkLst>
            <pc:docMk/>
            <pc:sldMk cId="2377482208" sldId="259"/>
            <ac:picMk id="5" creationId="{DDCB93E5-12A7-87D0-F572-5C486AB9DEED}"/>
          </ac:picMkLst>
        </pc:picChg>
        <pc:cxnChg chg="add">
          <ac:chgData name="Hana Dohalova" userId="b69567a60f220521" providerId="LiveId" clId="{EC288E24-932A-4286-9C1E-DDA131CBA7D8}" dt="2023-10-15T17:12:49.210" v="2189" actId="26606"/>
          <ac:cxnSpMkLst>
            <pc:docMk/>
            <pc:sldMk cId="2377482208" sldId="259"/>
            <ac:cxnSpMk id="8" creationId="{AA2EAA10-076F-46BD-8F0F-B9A2FB77A85C}"/>
          </ac:cxnSpMkLst>
        </pc:cxnChg>
        <pc:cxnChg chg="add">
          <ac:chgData name="Hana Dohalova" userId="b69567a60f220521" providerId="LiveId" clId="{EC288E24-932A-4286-9C1E-DDA131CBA7D8}" dt="2023-10-15T17:12:49.210" v="2189" actId="26606"/>
          <ac:cxnSpMkLst>
            <pc:docMk/>
            <pc:sldMk cId="2377482208" sldId="259"/>
            <ac:cxnSpMk id="11" creationId="{D891E407-403B-4764-86C9-33A56D3BCAA3}"/>
          </ac:cxnSpMkLst>
        </pc:cxnChg>
        <pc:cxnChg chg="add del">
          <ac:chgData name="Hana Dohalova" userId="b69567a60f220521" providerId="LiveId" clId="{EC288E24-932A-4286-9C1E-DDA131CBA7D8}" dt="2023-10-15T17:12:32.397" v="2186" actId="26606"/>
          <ac:cxnSpMkLst>
            <pc:docMk/>
            <pc:sldMk cId="2377482208" sldId="259"/>
            <ac:cxnSpMk id="12" creationId="{AA2EAA10-076F-46BD-8F0F-B9A2FB77A85C}"/>
          </ac:cxnSpMkLst>
        </pc:cxnChg>
        <pc:cxnChg chg="add del">
          <ac:chgData name="Hana Dohalova" userId="b69567a60f220521" providerId="LiveId" clId="{EC288E24-932A-4286-9C1E-DDA131CBA7D8}" dt="2023-10-15T17:12:32.397" v="2186" actId="26606"/>
          <ac:cxnSpMkLst>
            <pc:docMk/>
            <pc:sldMk cId="2377482208" sldId="259"/>
            <ac:cxnSpMk id="14" creationId="{D891E407-403B-4764-86C9-33A56D3BCAA3}"/>
          </ac:cxnSpMkLst>
        </pc:cxnChg>
      </pc:sldChg>
      <pc:sldChg chg="addSp delSp modSp new mod setBg">
        <pc:chgData name="Hana Dohalova" userId="b69567a60f220521" providerId="LiveId" clId="{EC288E24-932A-4286-9C1E-DDA131CBA7D8}" dt="2023-10-15T15:58:24.096" v="1245" actId="20577"/>
        <pc:sldMkLst>
          <pc:docMk/>
          <pc:sldMk cId="2442076312" sldId="260"/>
        </pc:sldMkLst>
        <pc:spChg chg="mod">
          <ac:chgData name="Hana Dohalova" userId="b69567a60f220521" providerId="LiveId" clId="{EC288E24-932A-4286-9C1E-DDA131CBA7D8}" dt="2023-10-15T15:58:24.096" v="1245" actId="20577"/>
          <ac:spMkLst>
            <pc:docMk/>
            <pc:sldMk cId="2442076312" sldId="260"/>
            <ac:spMk id="2" creationId="{DE1FC525-8A67-D10F-A34D-240B338BA9B6}"/>
          </ac:spMkLst>
        </pc:spChg>
        <pc:spChg chg="add del">
          <ac:chgData name="Hana Dohalova" userId="b69567a60f220521" providerId="LiveId" clId="{EC288E24-932A-4286-9C1E-DDA131CBA7D8}" dt="2023-10-14T16:34:48.051" v="563" actId="931"/>
          <ac:spMkLst>
            <pc:docMk/>
            <pc:sldMk cId="2442076312" sldId="260"/>
            <ac:spMk id="3" creationId="{59880E7E-7779-6452-36B0-AE33C2DE1827}"/>
          </ac:spMkLst>
        </pc:spChg>
        <pc:spChg chg="add del">
          <ac:chgData name="Hana Dohalova" userId="b69567a60f220521" providerId="LiveId" clId="{EC288E24-932A-4286-9C1E-DDA131CBA7D8}" dt="2023-10-14T16:35:52.467" v="567" actId="26606"/>
          <ac:spMkLst>
            <pc:docMk/>
            <pc:sldMk cId="2442076312" sldId="260"/>
            <ac:spMk id="17" creationId="{DAD78F73-6592-D76E-D8D6-C64BAB0B788F}"/>
          </ac:spMkLst>
        </pc:spChg>
        <pc:spChg chg="add">
          <ac:chgData name="Hana Dohalova" userId="b69567a60f220521" providerId="LiveId" clId="{EC288E24-932A-4286-9C1E-DDA131CBA7D8}" dt="2023-10-14T16:35:52.482" v="568" actId="26606"/>
          <ac:spMkLst>
            <pc:docMk/>
            <pc:sldMk cId="2442076312" sldId="260"/>
            <ac:spMk id="18" creationId="{AC8EEB0F-BA72-49AC-956F-331B60FDE79E}"/>
          </ac:spMkLst>
        </pc:spChg>
        <pc:spChg chg="add del">
          <ac:chgData name="Hana Dohalova" userId="b69567a60f220521" providerId="LiveId" clId="{EC288E24-932A-4286-9C1E-DDA131CBA7D8}" dt="2023-10-14T16:35:52.467" v="567" actId="26606"/>
          <ac:spMkLst>
            <pc:docMk/>
            <pc:sldMk cId="2442076312" sldId="260"/>
            <ac:spMk id="20" creationId="{71A784BF-09DB-448D-99FC-B49DFC6605D5}"/>
          </ac:spMkLst>
        </pc:spChg>
        <pc:spChg chg="add del">
          <ac:chgData name="Hana Dohalova" userId="b69567a60f220521" providerId="LiveId" clId="{EC288E24-932A-4286-9C1E-DDA131CBA7D8}" dt="2023-10-14T16:35:52.467" v="567" actId="26606"/>
          <ac:spMkLst>
            <pc:docMk/>
            <pc:sldMk cId="2442076312" sldId="260"/>
            <ac:spMk id="22" creationId="{917859B3-4C91-478D-929D-BB6433F90849}"/>
          </ac:spMkLst>
        </pc:spChg>
        <pc:spChg chg="add del">
          <ac:chgData name="Hana Dohalova" userId="b69567a60f220521" providerId="LiveId" clId="{EC288E24-932A-4286-9C1E-DDA131CBA7D8}" dt="2023-10-14T16:35:52.467" v="567" actId="26606"/>
          <ac:spMkLst>
            <pc:docMk/>
            <pc:sldMk cId="2442076312" sldId="260"/>
            <ac:spMk id="24" creationId="{6283FBD2-A663-469F-855C-06D86E3C1161}"/>
          </ac:spMkLst>
        </pc:spChg>
        <pc:spChg chg="add del">
          <ac:chgData name="Hana Dohalova" userId="b69567a60f220521" providerId="LiveId" clId="{EC288E24-932A-4286-9C1E-DDA131CBA7D8}" dt="2023-10-14T16:35:52.467" v="567" actId="26606"/>
          <ac:spMkLst>
            <pc:docMk/>
            <pc:sldMk cId="2442076312" sldId="260"/>
            <ac:spMk id="26" creationId="{8A1279FC-7441-4E55-B082-2774E6316482}"/>
          </ac:spMkLst>
        </pc:spChg>
        <pc:spChg chg="add">
          <ac:chgData name="Hana Dohalova" userId="b69567a60f220521" providerId="LiveId" clId="{EC288E24-932A-4286-9C1E-DDA131CBA7D8}" dt="2023-10-14T16:35:52.482" v="568" actId="26606"/>
          <ac:spMkLst>
            <pc:docMk/>
            <pc:sldMk cId="2442076312" sldId="260"/>
            <ac:spMk id="28" creationId="{D289228A-771B-48F6-B5DF-7A63EA32421C}"/>
          </ac:spMkLst>
        </pc:spChg>
        <pc:spChg chg="add">
          <ac:chgData name="Hana Dohalova" userId="b69567a60f220521" providerId="LiveId" clId="{EC288E24-932A-4286-9C1E-DDA131CBA7D8}" dt="2023-10-14T16:35:52.482" v="568" actId="26606"/>
          <ac:spMkLst>
            <pc:docMk/>
            <pc:sldMk cId="2442076312" sldId="260"/>
            <ac:spMk id="29" creationId="{8CC700D5-9809-43F4-89D5-7DBBCB0DCC10}"/>
          </ac:spMkLst>
        </pc:spChg>
        <pc:spChg chg="add">
          <ac:chgData name="Hana Dohalova" userId="b69567a60f220521" providerId="LiveId" clId="{EC288E24-932A-4286-9C1E-DDA131CBA7D8}" dt="2023-10-14T16:35:52.482" v="568" actId="26606"/>
          <ac:spMkLst>
            <pc:docMk/>
            <pc:sldMk cId="2442076312" sldId="260"/>
            <ac:spMk id="30" creationId="{31D5EF21-94C4-481A-BD01-3D29FB305BD9}"/>
          </ac:spMkLst>
        </pc:spChg>
        <pc:spChg chg="add">
          <ac:chgData name="Hana Dohalova" userId="b69567a60f220521" providerId="LiveId" clId="{EC288E24-932A-4286-9C1E-DDA131CBA7D8}" dt="2023-10-14T16:35:52.482" v="568" actId="26606"/>
          <ac:spMkLst>
            <pc:docMk/>
            <pc:sldMk cId="2442076312" sldId="260"/>
            <ac:spMk id="31" creationId="{C7163242-6303-46DC-BAC1-2A204F061321}"/>
          </ac:spMkLst>
        </pc:spChg>
        <pc:spChg chg="add">
          <ac:chgData name="Hana Dohalova" userId="b69567a60f220521" providerId="LiveId" clId="{EC288E24-932A-4286-9C1E-DDA131CBA7D8}" dt="2023-10-14T16:35:52.482" v="568" actId="26606"/>
          <ac:spMkLst>
            <pc:docMk/>
            <pc:sldMk cId="2442076312" sldId="260"/>
            <ac:spMk id="32" creationId="{805C4C40-D70E-4C4F-B228-98A0A6132603}"/>
          </ac:spMkLst>
        </pc:spChg>
        <pc:spChg chg="add">
          <ac:chgData name="Hana Dohalova" userId="b69567a60f220521" providerId="LiveId" clId="{EC288E24-932A-4286-9C1E-DDA131CBA7D8}" dt="2023-10-14T16:35:52.482" v="568" actId="26606"/>
          <ac:spMkLst>
            <pc:docMk/>
            <pc:sldMk cId="2442076312" sldId="260"/>
            <ac:spMk id="33" creationId="{9A5160F0-6244-48E8-9E71-1F51EA90C9E2}"/>
          </ac:spMkLst>
        </pc:spChg>
        <pc:spChg chg="add">
          <ac:chgData name="Hana Dohalova" userId="b69567a60f220521" providerId="LiveId" clId="{EC288E24-932A-4286-9C1E-DDA131CBA7D8}" dt="2023-10-14T16:35:52.482" v="568" actId="26606"/>
          <ac:spMkLst>
            <pc:docMk/>
            <pc:sldMk cId="2442076312" sldId="260"/>
            <ac:spMk id="34" creationId="{9BDFF5CA-602C-465F-8BC3-59C9963028BE}"/>
          </ac:spMkLst>
        </pc:spChg>
        <pc:picChg chg="add del mod">
          <ac:chgData name="Hana Dohalova" userId="b69567a60f220521" providerId="LiveId" clId="{EC288E24-932A-4286-9C1E-DDA131CBA7D8}" dt="2023-10-14T16:34:34.239" v="562" actId="931"/>
          <ac:picMkLst>
            <pc:docMk/>
            <pc:sldMk cId="2442076312" sldId="260"/>
            <ac:picMk id="5" creationId="{EB3D677F-6010-054E-100E-DD34B4DB4145}"/>
          </ac:picMkLst>
        </pc:picChg>
        <pc:picChg chg="add del mod">
          <ac:chgData name="Hana Dohalova" userId="b69567a60f220521" providerId="LiveId" clId="{EC288E24-932A-4286-9C1E-DDA131CBA7D8}" dt="2023-10-14T16:34:34.239" v="562" actId="931"/>
          <ac:picMkLst>
            <pc:docMk/>
            <pc:sldMk cId="2442076312" sldId="260"/>
            <ac:picMk id="7" creationId="{C332B716-71CD-B80B-DFE5-4DD9E61B5663}"/>
          </ac:picMkLst>
        </pc:picChg>
        <pc:picChg chg="add mod">
          <ac:chgData name="Hana Dohalova" userId="b69567a60f220521" providerId="LiveId" clId="{EC288E24-932A-4286-9C1E-DDA131CBA7D8}" dt="2023-10-14T16:35:52.482" v="568" actId="26606"/>
          <ac:picMkLst>
            <pc:docMk/>
            <pc:sldMk cId="2442076312" sldId="260"/>
            <ac:picMk id="9" creationId="{0FD29883-8ACC-823F-BDD0-F7B64F337A5E}"/>
          </ac:picMkLst>
        </pc:picChg>
        <pc:picChg chg="add mod">
          <ac:chgData name="Hana Dohalova" userId="b69567a60f220521" providerId="LiveId" clId="{EC288E24-932A-4286-9C1E-DDA131CBA7D8}" dt="2023-10-14T16:35:52.482" v="568" actId="26606"/>
          <ac:picMkLst>
            <pc:docMk/>
            <pc:sldMk cId="2442076312" sldId="260"/>
            <ac:picMk id="11" creationId="{DB0F45DE-BA4D-AE61-391C-FEF7D36CFBAD}"/>
          </ac:picMkLst>
        </pc:picChg>
        <pc:picChg chg="add mod ord">
          <ac:chgData name="Hana Dohalova" userId="b69567a60f220521" providerId="LiveId" clId="{EC288E24-932A-4286-9C1E-DDA131CBA7D8}" dt="2023-10-14T16:35:52.482" v="568" actId="26606"/>
          <ac:picMkLst>
            <pc:docMk/>
            <pc:sldMk cId="2442076312" sldId="260"/>
            <ac:picMk id="13" creationId="{FDC192E2-BE54-0BA2-500C-61917C91BB46}"/>
          </ac:picMkLst>
        </pc:picChg>
      </pc:sldChg>
      <pc:sldChg chg="addSp delSp modSp new mod setBg">
        <pc:chgData name="Hana Dohalova" userId="b69567a60f220521" providerId="LiveId" clId="{EC288E24-932A-4286-9C1E-DDA131CBA7D8}" dt="2023-10-15T15:21:58.266" v="1051" actId="20577"/>
        <pc:sldMkLst>
          <pc:docMk/>
          <pc:sldMk cId="144444279" sldId="261"/>
        </pc:sldMkLst>
        <pc:spChg chg="mod ord">
          <ac:chgData name="Hana Dohalova" userId="b69567a60f220521" providerId="LiveId" clId="{EC288E24-932A-4286-9C1E-DDA131CBA7D8}" dt="2023-10-15T15:21:47.364" v="1043" actId="20577"/>
          <ac:spMkLst>
            <pc:docMk/>
            <pc:sldMk cId="144444279" sldId="261"/>
            <ac:spMk id="2" creationId="{9FF31D39-0C2C-6661-78FD-554A03D85270}"/>
          </ac:spMkLst>
        </pc:spChg>
        <pc:spChg chg="del">
          <ac:chgData name="Hana Dohalova" userId="b69567a60f220521" providerId="LiveId" clId="{EC288E24-932A-4286-9C1E-DDA131CBA7D8}" dt="2023-10-15T15:09:57.327" v="711" actId="931"/>
          <ac:spMkLst>
            <pc:docMk/>
            <pc:sldMk cId="144444279" sldId="261"/>
            <ac:spMk id="3" creationId="{663396B4-8D37-A164-DC69-CC2F0E8A6B3C}"/>
          </ac:spMkLst>
        </pc:spChg>
        <pc:spChg chg="add mod">
          <ac:chgData name="Hana Dohalova" userId="b69567a60f220521" providerId="LiveId" clId="{EC288E24-932A-4286-9C1E-DDA131CBA7D8}" dt="2023-10-15T15:21:58.266" v="1051" actId="20577"/>
          <ac:spMkLst>
            <pc:docMk/>
            <pc:sldMk cId="144444279" sldId="261"/>
            <ac:spMk id="9" creationId="{193DA2A2-438D-8344-1999-B075A8C3A898}"/>
          </ac:spMkLst>
        </pc:spChg>
        <pc:spChg chg="add">
          <ac:chgData name="Hana Dohalova" userId="b69567a60f220521" providerId="LiveId" clId="{EC288E24-932A-4286-9C1E-DDA131CBA7D8}" dt="2023-10-15T15:10:11.395" v="712" actId="26606"/>
          <ac:spMkLst>
            <pc:docMk/>
            <pc:sldMk cId="144444279" sldId="261"/>
            <ac:spMk id="12" creationId="{04812C46-200A-4DEB-A05E-3ED6C68C2387}"/>
          </ac:spMkLst>
        </pc:spChg>
        <pc:spChg chg="add">
          <ac:chgData name="Hana Dohalova" userId="b69567a60f220521" providerId="LiveId" clId="{EC288E24-932A-4286-9C1E-DDA131CBA7D8}" dt="2023-10-15T15:10:11.395" v="712" actId="26606"/>
          <ac:spMkLst>
            <pc:docMk/>
            <pc:sldMk cId="144444279" sldId="261"/>
            <ac:spMk id="14" creationId="{D1EA859B-E555-4109-94F3-6700E046E008}"/>
          </ac:spMkLst>
        </pc:spChg>
        <pc:picChg chg="add mod">
          <ac:chgData name="Hana Dohalova" userId="b69567a60f220521" providerId="LiveId" clId="{EC288E24-932A-4286-9C1E-DDA131CBA7D8}" dt="2023-10-15T15:10:11.395" v="712" actId="26606"/>
          <ac:picMkLst>
            <pc:docMk/>
            <pc:sldMk cId="144444279" sldId="261"/>
            <ac:picMk id="5" creationId="{4DAB8CA1-F9EE-0FD2-3BAB-0BE4CAD51C67}"/>
          </ac:picMkLst>
        </pc:picChg>
      </pc:sldChg>
      <pc:sldChg chg="new del">
        <pc:chgData name="Hana Dohalova" userId="b69567a60f220521" providerId="LiveId" clId="{EC288E24-932A-4286-9C1E-DDA131CBA7D8}" dt="2023-10-15T15:09:05.169" v="709" actId="680"/>
        <pc:sldMkLst>
          <pc:docMk/>
          <pc:sldMk cId="3636534590" sldId="261"/>
        </pc:sldMkLst>
      </pc:sldChg>
      <pc:sldChg chg="new del">
        <pc:chgData name="Hana Dohalova" userId="b69567a60f220521" providerId="LiveId" clId="{EC288E24-932A-4286-9C1E-DDA131CBA7D8}" dt="2023-10-15T15:59:30.178" v="1249" actId="680"/>
        <pc:sldMkLst>
          <pc:docMk/>
          <pc:sldMk cId="1154863738" sldId="262"/>
        </pc:sldMkLst>
      </pc:sldChg>
      <pc:sldChg chg="addSp delSp modSp new del mod">
        <pc:chgData name="Hana Dohalova" userId="b69567a60f220521" providerId="LiveId" clId="{EC288E24-932A-4286-9C1E-DDA131CBA7D8}" dt="2023-10-15T16:01:51.612" v="1254" actId="47"/>
        <pc:sldMkLst>
          <pc:docMk/>
          <pc:sldMk cId="1396030116" sldId="262"/>
        </pc:sldMkLst>
        <pc:spChg chg="add del">
          <ac:chgData name="Hana Dohalova" userId="b69567a60f220521" providerId="LiveId" clId="{EC288E24-932A-4286-9C1E-DDA131CBA7D8}" dt="2023-10-15T16:01:16.209" v="1252" actId="1032"/>
          <ac:spMkLst>
            <pc:docMk/>
            <pc:sldMk cId="1396030116" sldId="262"/>
            <ac:spMk id="3" creationId="{2A55E77B-26B9-4376-F422-0B0320459806}"/>
          </ac:spMkLst>
        </pc:spChg>
        <pc:graphicFrameChg chg="add del modGraphic">
          <ac:chgData name="Hana Dohalova" userId="b69567a60f220521" providerId="LiveId" clId="{EC288E24-932A-4286-9C1E-DDA131CBA7D8}" dt="2023-10-15T16:01:16.209" v="1252" actId="1032"/>
          <ac:graphicFrameMkLst>
            <pc:docMk/>
            <pc:sldMk cId="1396030116" sldId="262"/>
            <ac:graphicFrameMk id="4" creationId="{2DEDEFCF-8677-0B87-0C6F-104A9DB728D8}"/>
          </ac:graphicFrameMkLst>
        </pc:graphicFrameChg>
      </pc:sldChg>
      <pc:sldChg chg="addSp delSp modSp mod setBg">
        <pc:chgData name="Hana Dohalova" userId="b69567a60f220521" providerId="LiveId" clId="{EC288E24-932A-4286-9C1E-DDA131CBA7D8}" dt="2023-10-15T17:18:54.559" v="2224" actId="20577"/>
        <pc:sldMkLst>
          <pc:docMk/>
          <pc:sldMk cId="2575633915" sldId="263"/>
        </pc:sldMkLst>
        <pc:spChg chg="mod">
          <ac:chgData name="Hana Dohalova" userId="b69567a60f220521" providerId="LiveId" clId="{EC288E24-932A-4286-9C1E-DDA131CBA7D8}" dt="2023-10-15T16:15:58.058" v="1700" actId="26606"/>
          <ac:spMkLst>
            <pc:docMk/>
            <pc:sldMk cId="2575633915" sldId="263"/>
            <ac:spMk id="2" creationId="{61132B3A-92A0-DBF1-3A31-09A34233588B}"/>
          </ac:spMkLst>
        </pc:spChg>
        <pc:spChg chg="add del mod ord">
          <ac:chgData name="Hana Dohalova" userId="b69567a60f220521" providerId="LiveId" clId="{EC288E24-932A-4286-9C1E-DDA131CBA7D8}" dt="2023-10-15T17:18:54.559" v="2224" actId="20577"/>
          <ac:spMkLst>
            <pc:docMk/>
            <pc:sldMk cId="2575633915" sldId="263"/>
            <ac:spMk id="3" creationId="{D9C111A8-19CE-B448-6CBF-A1E5A0F3430F}"/>
          </ac:spMkLst>
        </pc:spChg>
        <pc:spChg chg="add del">
          <ac:chgData name="Hana Dohalova" userId="b69567a60f220521" providerId="LiveId" clId="{EC288E24-932A-4286-9C1E-DDA131CBA7D8}" dt="2023-10-15T16:12:37.956" v="1638" actId="26606"/>
          <ac:spMkLst>
            <pc:docMk/>
            <pc:sldMk cId="2575633915" sldId="263"/>
            <ac:spMk id="12" creationId="{B712E947-0734-45F9-9C4F-41114EC3A33E}"/>
          </ac:spMkLst>
        </pc:spChg>
        <pc:spChg chg="add del">
          <ac:chgData name="Hana Dohalova" userId="b69567a60f220521" providerId="LiveId" clId="{EC288E24-932A-4286-9C1E-DDA131CBA7D8}" dt="2023-10-15T16:15:58.090" v="1701" actId="26606"/>
          <ac:spMkLst>
            <pc:docMk/>
            <pc:sldMk cId="2575633915" sldId="263"/>
            <ac:spMk id="13" creationId="{D47F22ED-3A55-4EDE-A5A8-163D82B09265}"/>
          </ac:spMkLst>
        </pc:spChg>
        <pc:spChg chg="add del">
          <ac:chgData name="Hana Dohalova" userId="b69567a60f220521" providerId="LiveId" clId="{EC288E24-932A-4286-9C1E-DDA131CBA7D8}" dt="2023-10-15T16:12:37.956" v="1638" actId="26606"/>
          <ac:spMkLst>
            <pc:docMk/>
            <pc:sldMk cId="2575633915" sldId="263"/>
            <ac:spMk id="14" creationId="{4C6B5652-C661-4C58-B937-F0F490F7FCB2}"/>
          </ac:spMkLst>
        </pc:spChg>
        <pc:spChg chg="add del">
          <ac:chgData name="Hana Dohalova" userId="b69567a60f220521" providerId="LiveId" clId="{EC288E24-932A-4286-9C1E-DDA131CBA7D8}" dt="2023-10-15T16:15:58.090" v="1701" actId="26606"/>
          <ac:spMkLst>
            <pc:docMk/>
            <pc:sldMk cId="2575633915" sldId="263"/>
            <ac:spMk id="15" creationId="{5184EE59-3061-456B-9FB5-98A8E0E74B02}"/>
          </ac:spMkLst>
        </pc:spChg>
        <pc:spChg chg="add del">
          <ac:chgData name="Hana Dohalova" userId="b69567a60f220521" providerId="LiveId" clId="{EC288E24-932A-4286-9C1E-DDA131CBA7D8}" dt="2023-10-15T16:12:37.956" v="1638" actId="26606"/>
          <ac:spMkLst>
            <pc:docMk/>
            <pc:sldMk cId="2575633915" sldId="263"/>
            <ac:spMk id="16" creationId="{0B936867-6407-43FB-9DE6-1B0879D0CB31}"/>
          </ac:spMkLst>
        </pc:spChg>
        <pc:spChg chg="add del">
          <ac:chgData name="Hana Dohalova" userId="b69567a60f220521" providerId="LiveId" clId="{EC288E24-932A-4286-9C1E-DDA131CBA7D8}" dt="2023-10-15T16:15:58.090" v="1701" actId="26606"/>
          <ac:spMkLst>
            <pc:docMk/>
            <pc:sldMk cId="2575633915" sldId="263"/>
            <ac:spMk id="17" creationId="{F7E07B5E-9FB5-4C91-8BE4-6167EB58D0A7}"/>
          </ac:spMkLst>
        </pc:spChg>
        <pc:spChg chg="add del">
          <ac:chgData name="Hana Dohalova" userId="b69567a60f220521" providerId="LiveId" clId="{EC288E24-932A-4286-9C1E-DDA131CBA7D8}" dt="2023-10-15T16:12:37.956" v="1638" actId="26606"/>
          <ac:spMkLst>
            <pc:docMk/>
            <pc:sldMk cId="2575633915" sldId="263"/>
            <ac:spMk id="18" creationId="{ACD0B258-678B-4A8C-894F-848AF24A1922}"/>
          </ac:spMkLst>
        </pc:spChg>
        <pc:spChg chg="add del">
          <ac:chgData name="Hana Dohalova" userId="b69567a60f220521" providerId="LiveId" clId="{EC288E24-932A-4286-9C1E-DDA131CBA7D8}" dt="2023-10-15T16:15:58.090" v="1701" actId="26606"/>
          <ac:spMkLst>
            <pc:docMk/>
            <pc:sldMk cId="2575633915" sldId="263"/>
            <ac:spMk id="19" creationId="{37524947-EB09-4DD9-973B-9F75BBCD7269}"/>
          </ac:spMkLst>
        </pc:spChg>
        <pc:spChg chg="add del">
          <ac:chgData name="Hana Dohalova" userId="b69567a60f220521" providerId="LiveId" clId="{EC288E24-932A-4286-9C1E-DDA131CBA7D8}" dt="2023-10-15T16:12:37.956" v="1638" actId="26606"/>
          <ac:spMkLst>
            <pc:docMk/>
            <pc:sldMk cId="2575633915" sldId="263"/>
            <ac:spMk id="20" creationId="{C8D58395-74AF-401A-AF2F-76B6FCF71DFE}"/>
          </ac:spMkLst>
        </pc:spChg>
        <pc:spChg chg="add del">
          <ac:chgData name="Hana Dohalova" userId="b69567a60f220521" providerId="LiveId" clId="{EC288E24-932A-4286-9C1E-DDA131CBA7D8}" dt="2023-10-15T16:15:58.090" v="1701" actId="26606"/>
          <ac:spMkLst>
            <pc:docMk/>
            <pc:sldMk cId="2575633915" sldId="263"/>
            <ac:spMk id="21" creationId="{D30C8E25-2DD1-45C6-9F04-0F0CBF666021}"/>
          </ac:spMkLst>
        </pc:spChg>
        <pc:spChg chg="add del">
          <ac:chgData name="Hana Dohalova" userId="b69567a60f220521" providerId="LiveId" clId="{EC288E24-932A-4286-9C1E-DDA131CBA7D8}" dt="2023-10-15T16:12:37.956" v="1638" actId="26606"/>
          <ac:spMkLst>
            <pc:docMk/>
            <pc:sldMk cId="2575633915" sldId="263"/>
            <ac:spMk id="22" creationId="{2F003F3F-F118-41D2-AA3F-74DB0D1970BB}"/>
          </ac:spMkLst>
        </pc:spChg>
        <pc:spChg chg="add del">
          <ac:chgData name="Hana Dohalova" userId="b69567a60f220521" providerId="LiveId" clId="{EC288E24-932A-4286-9C1E-DDA131CBA7D8}" dt="2023-10-15T16:15:58.090" v="1701" actId="26606"/>
          <ac:spMkLst>
            <pc:docMk/>
            <pc:sldMk cId="2575633915" sldId="263"/>
            <ac:spMk id="23" creationId="{BC57EA3C-C239-4132-A618-5CBE9F896B2F}"/>
          </ac:spMkLst>
        </pc:spChg>
        <pc:spChg chg="add del">
          <ac:chgData name="Hana Dohalova" userId="b69567a60f220521" providerId="LiveId" clId="{EC288E24-932A-4286-9C1E-DDA131CBA7D8}" dt="2023-10-15T16:15:48.385" v="1698" actId="26606"/>
          <ac:spMkLst>
            <pc:docMk/>
            <pc:sldMk cId="2575633915" sldId="263"/>
            <ac:spMk id="28" creationId="{327D73B4-9F5C-4A64-A179-51B9500CB8B5}"/>
          </ac:spMkLst>
        </pc:spChg>
        <pc:spChg chg="add del">
          <ac:chgData name="Hana Dohalova" userId="b69567a60f220521" providerId="LiveId" clId="{EC288E24-932A-4286-9C1E-DDA131CBA7D8}" dt="2023-10-15T16:15:48.385" v="1698" actId="26606"/>
          <ac:spMkLst>
            <pc:docMk/>
            <pc:sldMk cId="2575633915" sldId="263"/>
            <ac:spMk id="30" creationId="{5841E0DD-1BA7-47EA-92C1-DFCD469D043C}"/>
          </ac:spMkLst>
        </pc:spChg>
        <pc:spChg chg="add del">
          <ac:chgData name="Hana Dohalova" userId="b69567a60f220521" providerId="LiveId" clId="{EC288E24-932A-4286-9C1E-DDA131CBA7D8}" dt="2023-10-15T16:15:48.385" v="1698" actId="26606"/>
          <ac:spMkLst>
            <pc:docMk/>
            <pc:sldMk cId="2575633915" sldId="263"/>
            <ac:spMk id="32" creationId="{6CB927A4-E432-4310-9CD5-E89FF5063179}"/>
          </ac:spMkLst>
        </pc:spChg>
        <pc:spChg chg="add del">
          <ac:chgData name="Hana Dohalova" userId="b69567a60f220521" providerId="LiveId" clId="{EC288E24-932A-4286-9C1E-DDA131CBA7D8}" dt="2023-10-15T16:15:48.385" v="1698" actId="26606"/>
          <ac:spMkLst>
            <pc:docMk/>
            <pc:sldMk cId="2575633915" sldId="263"/>
            <ac:spMk id="34" creationId="{8D3BEFDA-0C8B-4C24-AF49-B7E58C98DB64}"/>
          </ac:spMkLst>
        </pc:spChg>
        <pc:spChg chg="add del">
          <ac:chgData name="Hana Dohalova" userId="b69567a60f220521" providerId="LiveId" clId="{EC288E24-932A-4286-9C1E-DDA131CBA7D8}" dt="2023-10-15T16:15:48.385" v="1698" actId="26606"/>
          <ac:spMkLst>
            <pc:docMk/>
            <pc:sldMk cId="2575633915" sldId="263"/>
            <ac:spMk id="36" creationId="{7400EEA6-B330-4DBC-A821-469627E96203}"/>
          </ac:spMkLst>
        </pc:spChg>
        <pc:spChg chg="add del">
          <ac:chgData name="Hana Dohalova" userId="b69567a60f220521" providerId="LiveId" clId="{EC288E24-932A-4286-9C1E-DDA131CBA7D8}" dt="2023-10-15T16:15:48.385" v="1698" actId="26606"/>
          <ac:spMkLst>
            <pc:docMk/>
            <pc:sldMk cId="2575633915" sldId="263"/>
            <ac:spMk id="38" creationId="{1453BF6C-B012-48B7-B4E8-6D7AC7C27D02}"/>
          </ac:spMkLst>
        </pc:spChg>
        <pc:spChg chg="add del">
          <ac:chgData name="Hana Dohalova" userId="b69567a60f220521" providerId="LiveId" clId="{EC288E24-932A-4286-9C1E-DDA131CBA7D8}" dt="2023-10-15T16:15:48.385" v="1698" actId="26606"/>
          <ac:spMkLst>
            <pc:docMk/>
            <pc:sldMk cId="2575633915" sldId="263"/>
            <ac:spMk id="40" creationId="{E3020543-B24B-4EC4-8FFC-8DD88EEA91A8}"/>
          </ac:spMkLst>
        </pc:spChg>
        <pc:spChg chg="add del">
          <ac:chgData name="Hana Dohalova" userId="b69567a60f220521" providerId="LiveId" clId="{EC288E24-932A-4286-9C1E-DDA131CBA7D8}" dt="2023-10-15T16:15:58.058" v="1700" actId="26606"/>
          <ac:spMkLst>
            <pc:docMk/>
            <pc:sldMk cId="2575633915" sldId="263"/>
            <ac:spMk id="44" creationId="{61293230-B0F6-45B1-96D1-13D18E242995}"/>
          </ac:spMkLst>
        </pc:spChg>
        <pc:spChg chg="add del">
          <ac:chgData name="Hana Dohalova" userId="b69567a60f220521" providerId="LiveId" clId="{EC288E24-932A-4286-9C1E-DDA131CBA7D8}" dt="2023-10-15T16:15:58.058" v="1700" actId="26606"/>
          <ac:spMkLst>
            <pc:docMk/>
            <pc:sldMk cId="2575633915" sldId="263"/>
            <ac:spMk id="45" creationId="{DB74BAD7-F0FC-4719-A31F-1ABDB62116DA}"/>
          </ac:spMkLst>
        </pc:spChg>
        <pc:spChg chg="add">
          <ac:chgData name="Hana Dohalova" userId="b69567a60f220521" providerId="LiveId" clId="{EC288E24-932A-4286-9C1E-DDA131CBA7D8}" dt="2023-10-15T16:15:58.090" v="1701" actId="26606"/>
          <ac:spMkLst>
            <pc:docMk/>
            <pc:sldMk cId="2575633915" sldId="263"/>
            <ac:spMk id="47" creationId="{D47F22ED-3A55-4EDE-A5A8-163D82B09265}"/>
          </ac:spMkLst>
        </pc:spChg>
        <pc:spChg chg="add">
          <ac:chgData name="Hana Dohalova" userId="b69567a60f220521" providerId="LiveId" clId="{EC288E24-932A-4286-9C1E-DDA131CBA7D8}" dt="2023-10-15T16:15:58.090" v="1701" actId="26606"/>
          <ac:spMkLst>
            <pc:docMk/>
            <pc:sldMk cId="2575633915" sldId="263"/>
            <ac:spMk id="48" creationId="{5184EE59-3061-456B-9FB5-98A8E0E74B02}"/>
          </ac:spMkLst>
        </pc:spChg>
        <pc:spChg chg="add">
          <ac:chgData name="Hana Dohalova" userId="b69567a60f220521" providerId="LiveId" clId="{EC288E24-932A-4286-9C1E-DDA131CBA7D8}" dt="2023-10-15T16:15:58.090" v="1701" actId="26606"/>
          <ac:spMkLst>
            <pc:docMk/>
            <pc:sldMk cId="2575633915" sldId="263"/>
            <ac:spMk id="49" creationId="{F7E07B5E-9FB5-4C91-8BE4-6167EB58D0A7}"/>
          </ac:spMkLst>
        </pc:spChg>
        <pc:spChg chg="add">
          <ac:chgData name="Hana Dohalova" userId="b69567a60f220521" providerId="LiveId" clId="{EC288E24-932A-4286-9C1E-DDA131CBA7D8}" dt="2023-10-15T16:15:58.090" v="1701" actId="26606"/>
          <ac:spMkLst>
            <pc:docMk/>
            <pc:sldMk cId="2575633915" sldId="263"/>
            <ac:spMk id="50" creationId="{37524947-EB09-4DD9-973B-9F75BBCD7269}"/>
          </ac:spMkLst>
        </pc:spChg>
        <pc:spChg chg="add">
          <ac:chgData name="Hana Dohalova" userId="b69567a60f220521" providerId="LiveId" clId="{EC288E24-932A-4286-9C1E-DDA131CBA7D8}" dt="2023-10-15T16:15:58.090" v="1701" actId="26606"/>
          <ac:spMkLst>
            <pc:docMk/>
            <pc:sldMk cId="2575633915" sldId="263"/>
            <ac:spMk id="51" creationId="{D30C8E25-2DD1-45C6-9F04-0F0CBF666021}"/>
          </ac:spMkLst>
        </pc:spChg>
        <pc:spChg chg="add">
          <ac:chgData name="Hana Dohalova" userId="b69567a60f220521" providerId="LiveId" clId="{EC288E24-932A-4286-9C1E-DDA131CBA7D8}" dt="2023-10-15T16:15:58.090" v="1701" actId="26606"/>
          <ac:spMkLst>
            <pc:docMk/>
            <pc:sldMk cId="2575633915" sldId="263"/>
            <ac:spMk id="52" creationId="{BC57EA3C-C239-4132-A618-5CBE9F896B2F}"/>
          </ac:spMkLst>
        </pc:spChg>
        <pc:picChg chg="add del mod">
          <ac:chgData name="Hana Dohalova" userId="b69567a60f220521" providerId="LiveId" clId="{EC288E24-932A-4286-9C1E-DDA131CBA7D8}" dt="2023-10-15T16:05:33.608" v="1313" actId="931"/>
          <ac:picMkLst>
            <pc:docMk/>
            <pc:sldMk cId="2575633915" sldId="263"/>
            <ac:picMk id="5" creationId="{A4DC2E38-CE0A-F4FD-0E9C-63FEE8D7BC21}"/>
          </ac:picMkLst>
        </pc:picChg>
        <pc:picChg chg="add mod ord">
          <ac:chgData name="Hana Dohalova" userId="b69567a60f220521" providerId="LiveId" clId="{EC288E24-932A-4286-9C1E-DDA131CBA7D8}" dt="2023-10-15T16:15:58.090" v="1701" actId="26606"/>
          <ac:picMkLst>
            <pc:docMk/>
            <pc:sldMk cId="2575633915" sldId="263"/>
            <ac:picMk id="6" creationId="{BA0B7BE2-42B2-73AE-B372-D9F20FC85D5A}"/>
          </ac:picMkLst>
        </pc:picChg>
        <pc:picChg chg="add mod ord">
          <ac:chgData name="Hana Dohalova" userId="b69567a60f220521" providerId="LiveId" clId="{EC288E24-932A-4286-9C1E-DDA131CBA7D8}" dt="2023-10-15T16:15:58.090" v="1701" actId="26606"/>
          <ac:picMkLst>
            <pc:docMk/>
            <pc:sldMk cId="2575633915" sldId="263"/>
            <ac:picMk id="7" creationId="{1B148438-18C7-03F1-309B-1427453B120A}"/>
          </ac:picMkLst>
        </pc:picChg>
        <pc:picChg chg="add mod">
          <ac:chgData name="Hana Dohalova" userId="b69567a60f220521" providerId="LiveId" clId="{EC288E24-932A-4286-9C1E-DDA131CBA7D8}" dt="2023-10-15T16:15:58.058" v="1700" actId="26606"/>
          <ac:picMkLst>
            <pc:docMk/>
            <pc:sldMk cId="2575633915" sldId="263"/>
            <ac:picMk id="8" creationId="{FA719E2A-4E59-0286-9E2F-298FD80F4C5F}"/>
          </ac:picMkLst>
        </pc:picChg>
        <pc:cxnChg chg="add del">
          <ac:chgData name="Hana Dohalova" userId="b69567a60f220521" providerId="LiveId" clId="{EC288E24-932A-4286-9C1E-DDA131CBA7D8}" dt="2023-10-15T16:15:48.385" v="1698" actId="26606"/>
          <ac:cxnSpMkLst>
            <pc:docMk/>
            <pc:sldMk cId="2575633915" sldId="263"/>
            <ac:cxnSpMk id="42" creationId="{C49DA8F6-BCC1-4447-B54C-57856834B94B}"/>
          </ac:cxnSpMkLst>
        </pc:cxnChg>
      </pc:sldChg>
      <pc:sldChg chg="del">
        <pc:chgData name="Hana Dohalova" userId="b69567a60f220521" providerId="LiveId" clId="{EC288E24-932A-4286-9C1E-DDA131CBA7D8}" dt="2023-10-15T16:01:37.014" v="1253"/>
        <pc:sldMkLst>
          <pc:docMk/>
          <pc:sldMk cId="4217350412" sldId="263"/>
        </pc:sldMkLst>
      </pc:sldChg>
      <pc:sldChg chg="addSp delSp modSp mod">
        <pc:chgData name="Hana Dohalova" userId="b69567a60f220521" providerId="LiveId" clId="{EC288E24-932A-4286-9C1E-DDA131CBA7D8}" dt="2023-10-15T17:04:16.020" v="2131" actId="14100"/>
        <pc:sldMkLst>
          <pc:docMk/>
          <pc:sldMk cId="278791972" sldId="264"/>
        </pc:sldMkLst>
        <pc:spChg chg="mod">
          <ac:chgData name="Hana Dohalova" userId="b69567a60f220521" providerId="LiveId" clId="{EC288E24-932A-4286-9C1E-DDA131CBA7D8}" dt="2023-10-15T16:19:34.001" v="1759" actId="20577"/>
          <ac:spMkLst>
            <pc:docMk/>
            <pc:sldMk cId="278791972" sldId="264"/>
            <ac:spMk id="2" creationId="{61132B3A-92A0-DBF1-3A31-09A34233588B}"/>
          </ac:spMkLst>
        </pc:spChg>
        <pc:spChg chg="del">
          <ac:chgData name="Hana Dohalova" userId="b69567a60f220521" providerId="LiveId" clId="{EC288E24-932A-4286-9C1E-DDA131CBA7D8}" dt="2023-10-15T16:10:57.201" v="1629" actId="931"/>
          <ac:spMkLst>
            <pc:docMk/>
            <pc:sldMk cId="278791972" sldId="264"/>
            <ac:spMk id="3" creationId="{D9C111A8-19CE-B448-6CBF-A1E5A0F3430F}"/>
          </ac:spMkLst>
        </pc:spChg>
        <pc:spChg chg="add del mod">
          <ac:chgData name="Hana Dohalova" userId="b69567a60f220521" providerId="LiveId" clId="{EC288E24-932A-4286-9C1E-DDA131CBA7D8}" dt="2023-10-15T16:11:51.798" v="1633" actId="931"/>
          <ac:spMkLst>
            <pc:docMk/>
            <pc:sldMk cId="278791972" sldId="264"/>
            <ac:spMk id="7" creationId="{C94AC9BA-F96D-00C2-5F4F-9382500B92CC}"/>
          </ac:spMkLst>
        </pc:spChg>
        <pc:spChg chg="add del mod">
          <ac:chgData name="Hana Dohalova" userId="b69567a60f220521" providerId="LiveId" clId="{EC288E24-932A-4286-9C1E-DDA131CBA7D8}" dt="2023-10-15T16:13:25.024" v="1639" actId="931"/>
          <ac:spMkLst>
            <pc:docMk/>
            <pc:sldMk cId="278791972" sldId="264"/>
            <ac:spMk id="11" creationId="{CDF8FCB0-BADC-F3EC-2ED9-04ECC089F901}"/>
          </ac:spMkLst>
        </pc:spChg>
        <pc:spChg chg="add del mod">
          <ac:chgData name="Hana Dohalova" userId="b69567a60f220521" providerId="LiveId" clId="{EC288E24-932A-4286-9C1E-DDA131CBA7D8}" dt="2023-10-15T17:04:16.020" v="2131" actId="14100"/>
          <ac:spMkLst>
            <pc:docMk/>
            <pc:sldMk cId="278791972" sldId="264"/>
            <ac:spMk id="15" creationId="{9562568C-DF19-B7CE-3BE2-6DDAEE867820}"/>
          </ac:spMkLst>
        </pc:spChg>
        <pc:picChg chg="add del mod">
          <ac:chgData name="Hana Dohalova" userId="b69567a60f220521" providerId="LiveId" clId="{EC288E24-932A-4286-9C1E-DDA131CBA7D8}" dt="2023-10-15T16:11:02.826" v="1630" actId="21"/>
          <ac:picMkLst>
            <pc:docMk/>
            <pc:sldMk cId="278791972" sldId="264"/>
            <ac:picMk id="5" creationId="{FFB7257C-292C-ADCD-AC1A-28E82E487938}"/>
          </ac:picMkLst>
        </pc:picChg>
        <pc:picChg chg="add del mod">
          <ac:chgData name="Hana Dohalova" userId="b69567a60f220521" providerId="LiveId" clId="{EC288E24-932A-4286-9C1E-DDA131CBA7D8}" dt="2023-10-15T16:11:56.629" v="1634" actId="21"/>
          <ac:picMkLst>
            <pc:docMk/>
            <pc:sldMk cId="278791972" sldId="264"/>
            <ac:picMk id="9" creationId="{5A828450-634A-4F84-503D-7A43E295F1C8}"/>
          </ac:picMkLst>
        </pc:picChg>
        <pc:picChg chg="add del mod">
          <ac:chgData name="Hana Dohalova" userId="b69567a60f220521" providerId="LiveId" clId="{EC288E24-932A-4286-9C1E-DDA131CBA7D8}" dt="2023-10-15T16:13:30.635" v="1640" actId="21"/>
          <ac:picMkLst>
            <pc:docMk/>
            <pc:sldMk cId="278791972" sldId="264"/>
            <ac:picMk id="13" creationId="{7679A70F-B561-D1FF-3BB4-728CCB96F32D}"/>
          </ac:picMkLst>
        </pc:picChg>
        <pc:picChg chg="add del mod">
          <ac:chgData name="Hana Dohalova" userId="b69567a60f220521" providerId="LiveId" clId="{EC288E24-932A-4286-9C1E-DDA131CBA7D8}" dt="2023-10-15T16:18:37.521" v="1725" actId="931"/>
          <ac:picMkLst>
            <pc:docMk/>
            <pc:sldMk cId="278791972" sldId="264"/>
            <ac:picMk id="17" creationId="{8711D1A7-8C29-0002-5BCE-7908411E2EFE}"/>
          </ac:picMkLst>
        </pc:picChg>
        <pc:picChg chg="add mod">
          <ac:chgData name="Hana Dohalova" userId="b69567a60f220521" providerId="LiveId" clId="{EC288E24-932A-4286-9C1E-DDA131CBA7D8}" dt="2023-10-15T17:03:45.833" v="2129" actId="1076"/>
          <ac:picMkLst>
            <pc:docMk/>
            <pc:sldMk cId="278791972" sldId="264"/>
            <ac:picMk id="19" creationId="{AA05DC12-736C-405D-358B-8A16282267BC}"/>
          </ac:picMkLst>
        </pc:picChg>
      </pc:sldChg>
      <pc:sldChg chg="addSp delSp modSp mod setBg">
        <pc:chgData name="Hana Dohalova" userId="b69567a60f220521" providerId="LiveId" clId="{EC288E24-932A-4286-9C1E-DDA131CBA7D8}" dt="2023-10-15T17:16:09.321" v="2200" actId="207"/>
        <pc:sldMkLst>
          <pc:docMk/>
          <pc:sldMk cId="1829230466" sldId="265"/>
        </pc:sldMkLst>
        <pc:spChg chg="mod">
          <ac:chgData name="Hana Dohalova" userId="b69567a60f220521" providerId="LiveId" clId="{EC288E24-932A-4286-9C1E-DDA131CBA7D8}" dt="2023-10-15T17:16:09.321" v="2200" actId="207"/>
          <ac:spMkLst>
            <pc:docMk/>
            <pc:sldMk cId="1829230466" sldId="265"/>
            <ac:spMk id="2" creationId="{61132B3A-92A0-DBF1-3A31-09A34233588B}"/>
          </ac:spMkLst>
        </pc:spChg>
        <pc:spChg chg="del">
          <ac:chgData name="Hana Dohalova" userId="b69567a60f220521" providerId="LiveId" clId="{EC288E24-932A-4286-9C1E-DDA131CBA7D8}" dt="2023-10-15T17:14:18.208" v="2192" actId="931"/>
          <ac:spMkLst>
            <pc:docMk/>
            <pc:sldMk cId="1829230466" sldId="265"/>
            <ac:spMk id="3" creationId="{D9C111A8-19CE-B448-6CBF-A1E5A0F3430F}"/>
          </ac:spMkLst>
        </pc:spChg>
        <pc:spChg chg="add del">
          <ac:chgData name="Hana Dohalova" userId="b69567a60f220521" providerId="LiveId" clId="{EC288E24-932A-4286-9C1E-DDA131CBA7D8}" dt="2023-10-15T17:15:03.676" v="2194" actId="931"/>
          <ac:spMkLst>
            <pc:docMk/>
            <pc:sldMk cId="1829230466" sldId="265"/>
            <ac:spMk id="9" creationId="{B1784999-D4C6-2333-DB77-F080233F3AAA}"/>
          </ac:spMkLst>
        </pc:spChg>
        <pc:spChg chg="add">
          <ac:chgData name="Hana Dohalova" userId="b69567a60f220521" providerId="LiveId" clId="{EC288E24-932A-4286-9C1E-DDA131CBA7D8}" dt="2023-10-15T17:14:36.581" v="2193" actId="26606"/>
          <ac:spMkLst>
            <pc:docMk/>
            <pc:sldMk cId="1829230466" sldId="265"/>
            <ac:spMk id="12" creationId="{3AFE8227-C443-417B-BA91-520EB1EF4559}"/>
          </ac:spMkLst>
        </pc:spChg>
        <pc:spChg chg="add">
          <ac:chgData name="Hana Dohalova" userId="b69567a60f220521" providerId="LiveId" clId="{EC288E24-932A-4286-9C1E-DDA131CBA7D8}" dt="2023-10-15T17:14:36.581" v="2193" actId="26606"/>
          <ac:spMkLst>
            <pc:docMk/>
            <pc:sldMk cId="1829230466" sldId="265"/>
            <ac:spMk id="14" creationId="{907741FC-B544-4A6E-B831-6789D042333D}"/>
          </ac:spMkLst>
        </pc:spChg>
        <pc:spChg chg="add">
          <ac:chgData name="Hana Dohalova" userId="b69567a60f220521" providerId="LiveId" clId="{EC288E24-932A-4286-9C1E-DDA131CBA7D8}" dt="2023-10-15T17:14:36.581" v="2193" actId="26606"/>
          <ac:spMkLst>
            <pc:docMk/>
            <pc:sldMk cId="1829230466" sldId="265"/>
            <ac:spMk id="16" creationId="{3F0BE7ED-7814-4273-B18A-F26CC0380380}"/>
          </ac:spMkLst>
        </pc:spChg>
        <pc:picChg chg="add mod">
          <ac:chgData name="Hana Dohalova" userId="b69567a60f220521" providerId="LiveId" clId="{EC288E24-932A-4286-9C1E-DDA131CBA7D8}" dt="2023-10-15T17:14:36.581" v="2193" actId="26606"/>
          <ac:picMkLst>
            <pc:docMk/>
            <pc:sldMk cId="1829230466" sldId="265"/>
            <ac:picMk id="5" creationId="{771A8123-3C90-F2F9-4793-3EF5BC2FB31A}"/>
          </ac:picMkLst>
        </pc:picChg>
        <pc:picChg chg="add mod">
          <ac:chgData name="Hana Dohalova" userId="b69567a60f220521" providerId="LiveId" clId="{EC288E24-932A-4286-9C1E-DDA131CBA7D8}" dt="2023-10-15T17:15:34.058" v="2197" actId="1076"/>
          <ac:picMkLst>
            <pc:docMk/>
            <pc:sldMk cId="1829230466" sldId="265"/>
            <ac:picMk id="7" creationId="{54E7C50B-DC52-6D1C-E6F4-2C09293DB5A6}"/>
          </ac:picMkLst>
        </pc:picChg>
      </pc:sldChg>
      <pc:sldChg chg="addSp delSp modSp mod setBg">
        <pc:chgData name="Hana Dohalova" userId="b69567a60f220521" providerId="LiveId" clId="{EC288E24-932A-4286-9C1E-DDA131CBA7D8}" dt="2023-10-22T09:11:30.314" v="3177" actId="255"/>
        <pc:sldMkLst>
          <pc:docMk/>
          <pc:sldMk cId="3486373681" sldId="266"/>
        </pc:sldMkLst>
        <pc:spChg chg="mod">
          <ac:chgData name="Hana Dohalova" userId="b69567a60f220521" providerId="LiveId" clId="{EC288E24-932A-4286-9C1E-DDA131CBA7D8}" dt="2023-10-22T09:01:52" v="2693" actId="26606"/>
          <ac:spMkLst>
            <pc:docMk/>
            <pc:sldMk cId="3486373681" sldId="266"/>
            <ac:spMk id="2" creationId="{61132B3A-92A0-DBF1-3A31-09A34233588B}"/>
          </ac:spMkLst>
        </pc:spChg>
        <pc:spChg chg="add del mod">
          <ac:chgData name="Hana Dohalova" userId="b69567a60f220521" providerId="LiveId" clId="{EC288E24-932A-4286-9C1E-DDA131CBA7D8}" dt="2023-10-22T09:11:30.314" v="3177" actId="255"/>
          <ac:spMkLst>
            <pc:docMk/>
            <pc:sldMk cId="3486373681" sldId="266"/>
            <ac:spMk id="3" creationId="{D9C111A8-19CE-B448-6CBF-A1E5A0F3430F}"/>
          </ac:spMkLst>
        </pc:spChg>
        <pc:spChg chg="add del">
          <ac:chgData name="Hana Dohalova" userId="b69567a60f220521" providerId="LiveId" clId="{EC288E24-932A-4286-9C1E-DDA131CBA7D8}" dt="2023-10-22T09:01:52" v="2693" actId="26606"/>
          <ac:spMkLst>
            <pc:docMk/>
            <pc:sldMk cId="3486373681" sldId="266"/>
            <ac:spMk id="8" creationId="{1B15ED52-F352-441B-82BF-E0EA34836D08}"/>
          </ac:spMkLst>
        </pc:spChg>
        <pc:spChg chg="add del">
          <ac:chgData name="Hana Dohalova" userId="b69567a60f220521" providerId="LiveId" clId="{EC288E24-932A-4286-9C1E-DDA131CBA7D8}" dt="2023-10-22T09:01:52" v="2693" actId="26606"/>
          <ac:spMkLst>
            <pc:docMk/>
            <pc:sldMk cId="3486373681" sldId="266"/>
            <ac:spMk id="10" creationId="{3B2E3793-BFE6-45A2-9B7B-E18844431C99}"/>
          </ac:spMkLst>
        </pc:spChg>
        <pc:spChg chg="add del">
          <ac:chgData name="Hana Dohalova" userId="b69567a60f220521" providerId="LiveId" clId="{EC288E24-932A-4286-9C1E-DDA131CBA7D8}" dt="2023-10-22T09:01:52" v="2693" actId="26606"/>
          <ac:spMkLst>
            <pc:docMk/>
            <pc:sldMk cId="3486373681" sldId="266"/>
            <ac:spMk id="12" creationId="{BC4C4868-CB8F-4AF9-9CDB-8108F2C19B67}"/>
          </ac:spMkLst>
        </pc:spChg>
        <pc:spChg chg="add del">
          <ac:chgData name="Hana Dohalova" userId="b69567a60f220521" providerId="LiveId" clId="{EC288E24-932A-4286-9C1E-DDA131CBA7D8}" dt="2023-10-22T09:01:52" v="2693" actId="26606"/>
          <ac:spMkLst>
            <pc:docMk/>
            <pc:sldMk cId="3486373681" sldId="266"/>
            <ac:spMk id="14" creationId="{375E0459-6403-40CD-989D-56A4407CA12E}"/>
          </ac:spMkLst>
        </pc:spChg>
        <pc:spChg chg="add del">
          <ac:chgData name="Hana Dohalova" userId="b69567a60f220521" providerId="LiveId" clId="{EC288E24-932A-4286-9C1E-DDA131CBA7D8}" dt="2023-10-22T09:01:52" v="2693" actId="26606"/>
          <ac:spMkLst>
            <pc:docMk/>
            <pc:sldMk cId="3486373681" sldId="266"/>
            <ac:spMk id="16" creationId="{53E5B1A8-3AC9-4BD1-9BBC-78CA94F2D1BA}"/>
          </ac:spMkLst>
        </pc:spChg>
        <pc:spChg chg="add del">
          <ac:chgData name="Hana Dohalova" userId="b69567a60f220521" providerId="LiveId" clId="{EC288E24-932A-4286-9C1E-DDA131CBA7D8}" dt="2023-10-22T09:01:52" v="2693" actId="26606"/>
          <ac:spMkLst>
            <pc:docMk/>
            <pc:sldMk cId="3486373681" sldId="266"/>
            <ac:spMk id="21" creationId="{DEE2AD96-B495-4E06-9291-B71706F728CB}"/>
          </ac:spMkLst>
        </pc:spChg>
        <pc:spChg chg="add del">
          <ac:chgData name="Hana Dohalova" userId="b69567a60f220521" providerId="LiveId" clId="{EC288E24-932A-4286-9C1E-DDA131CBA7D8}" dt="2023-10-22T09:01:52" v="2693" actId="26606"/>
          <ac:spMkLst>
            <pc:docMk/>
            <pc:sldMk cId="3486373681" sldId="266"/>
            <ac:spMk id="23" creationId="{53CF6D67-C5A8-4ADD-9E8E-1E38CA1D3166}"/>
          </ac:spMkLst>
        </pc:spChg>
        <pc:spChg chg="add del">
          <ac:chgData name="Hana Dohalova" userId="b69567a60f220521" providerId="LiveId" clId="{EC288E24-932A-4286-9C1E-DDA131CBA7D8}" dt="2023-10-22T09:01:52" v="2693" actId="26606"/>
          <ac:spMkLst>
            <pc:docMk/>
            <pc:sldMk cId="3486373681" sldId="266"/>
            <ac:spMk id="25" creationId="{86909FA0-B515-4681-B7A8-FA281D133B94}"/>
          </ac:spMkLst>
        </pc:spChg>
        <pc:spChg chg="add del">
          <ac:chgData name="Hana Dohalova" userId="b69567a60f220521" providerId="LiveId" clId="{EC288E24-932A-4286-9C1E-DDA131CBA7D8}" dt="2023-10-22T09:01:52" v="2693" actId="26606"/>
          <ac:spMkLst>
            <pc:docMk/>
            <pc:sldMk cId="3486373681" sldId="266"/>
            <ac:spMk id="27" creationId="{21C9FE86-FCC3-4A31-AA1C-C882262B7FE7}"/>
          </ac:spMkLst>
        </pc:spChg>
        <pc:spChg chg="add del">
          <ac:chgData name="Hana Dohalova" userId="b69567a60f220521" providerId="LiveId" clId="{EC288E24-932A-4286-9C1E-DDA131CBA7D8}" dt="2023-10-22T09:01:52" v="2693" actId="26606"/>
          <ac:spMkLst>
            <pc:docMk/>
            <pc:sldMk cId="3486373681" sldId="266"/>
            <ac:spMk id="29" creationId="{7D96243B-ECED-4B71-8E06-AE9A285EAD20}"/>
          </ac:spMkLst>
        </pc:spChg>
        <pc:spChg chg="add del">
          <ac:chgData name="Hana Dohalova" userId="b69567a60f220521" providerId="LiveId" clId="{EC288E24-932A-4286-9C1E-DDA131CBA7D8}" dt="2023-10-22T09:01:52" v="2693" actId="26606"/>
          <ac:spMkLst>
            <pc:docMk/>
            <pc:sldMk cId="3486373681" sldId="266"/>
            <ac:spMk id="31" creationId="{A09989E4-EFDC-4A90-A633-E0525FB4139E}"/>
          </ac:spMkLst>
        </pc:spChg>
        <pc:spChg chg="add del">
          <ac:chgData name="Hana Dohalova" userId="b69567a60f220521" providerId="LiveId" clId="{EC288E24-932A-4286-9C1E-DDA131CBA7D8}" dt="2023-10-22T08:59:42.236" v="2681" actId="26606"/>
          <ac:spMkLst>
            <pc:docMk/>
            <pc:sldMk cId="3486373681" sldId="266"/>
            <ac:spMk id="37" creationId="{2659FDB4-FCBE-4A89-B46D-43D4FA54464D}"/>
          </ac:spMkLst>
        </pc:spChg>
        <pc:spChg chg="add del">
          <ac:chgData name="Hana Dohalova" userId="b69567a60f220521" providerId="LiveId" clId="{EC288E24-932A-4286-9C1E-DDA131CBA7D8}" dt="2023-10-22T08:59:52.152" v="2683" actId="26606"/>
          <ac:spMkLst>
            <pc:docMk/>
            <pc:sldMk cId="3486373681" sldId="266"/>
            <ac:spMk id="41" creationId="{D2C0AE1C-0118-41AE-8A10-7CDCBF10E96F}"/>
          </ac:spMkLst>
        </pc:spChg>
        <pc:spChg chg="add del">
          <ac:chgData name="Hana Dohalova" userId="b69567a60f220521" providerId="LiveId" clId="{EC288E24-932A-4286-9C1E-DDA131CBA7D8}" dt="2023-10-22T08:59:52.152" v="2683" actId="26606"/>
          <ac:spMkLst>
            <pc:docMk/>
            <pc:sldMk cId="3486373681" sldId="266"/>
            <ac:spMk id="42" creationId="{7517A47C-B2E5-4B79-8061-D74B1311AF6E}"/>
          </ac:spMkLst>
        </pc:spChg>
        <pc:spChg chg="add del">
          <ac:chgData name="Hana Dohalova" userId="b69567a60f220521" providerId="LiveId" clId="{EC288E24-932A-4286-9C1E-DDA131CBA7D8}" dt="2023-10-22T08:59:52.152" v="2683" actId="26606"/>
          <ac:spMkLst>
            <pc:docMk/>
            <pc:sldMk cId="3486373681" sldId="266"/>
            <ac:spMk id="43" creationId="{463EEC44-1BA3-44ED-81FC-A644B04B2A44}"/>
          </ac:spMkLst>
        </pc:spChg>
        <pc:spChg chg="add del">
          <ac:chgData name="Hana Dohalova" userId="b69567a60f220521" providerId="LiveId" clId="{EC288E24-932A-4286-9C1E-DDA131CBA7D8}" dt="2023-10-22T08:59:52.152" v="2683" actId="26606"/>
          <ac:spMkLst>
            <pc:docMk/>
            <pc:sldMk cId="3486373681" sldId="266"/>
            <ac:spMk id="44" creationId="{C505E780-2083-4CB5-A42A-5E0E2908ECC3}"/>
          </ac:spMkLst>
        </pc:spChg>
        <pc:spChg chg="add del">
          <ac:chgData name="Hana Dohalova" userId="b69567a60f220521" providerId="LiveId" clId="{EC288E24-932A-4286-9C1E-DDA131CBA7D8}" dt="2023-10-22T09:00:18.144" v="2685" actId="26606"/>
          <ac:spMkLst>
            <pc:docMk/>
            <pc:sldMk cId="3486373681" sldId="266"/>
            <ac:spMk id="47" creationId="{2659FDB4-FCBE-4A89-B46D-43D4FA54464D}"/>
          </ac:spMkLst>
        </pc:spChg>
        <pc:spChg chg="add del">
          <ac:chgData name="Hana Dohalova" userId="b69567a60f220521" providerId="LiveId" clId="{EC288E24-932A-4286-9C1E-DDA131CBA7D8}" dt="2023-10-22T09:01:48.325" v="2692" actId="26606"/>
          <ac:spMkLst>
            <pc:docMk/>
            <pc:sldMk cId="3486373681" sldId="266"/>
            <ac:spMk id="51" creationId="{2659FDB4-FCBE-4A89-B46D-43D4FA54464D}"/>
          </ac:spMkLst>
        </pc:spChg>
        <pc:spChg chg="add del">
          <ac:chgData name="Hana Dohalova" userId="b69567a60f220521" providerId="LiveId" clId="{EC288E24-932A-4286-9C1E-DDA131CBA7D8}" dt="2023-10-22T09:01:45.996" v="2690" actId="26606"/>
          <ac:spMkLst>
            <pc:docMk/>
            <pc:sldMk cId="3486373681" sldId="266"/>
            <ac:spMk id="58" creationId="{2659FDB4-FCBE-4A89-B46D-43D4FA54464D}"/>
          </ac:spMkLst>
        </pc:spChg>
        <pc:graphicFrameChg chg="add del">
          <ac:chgData name="Hana Dohalova" userId="b69567a60f220521" providerId="LiveId" clId="{EC288E24-932A-4286-9C1E-DDA131CBA7D8}" dt="2023-10-22T08:59:42.236" v="2681" actId="26606"/>
          <ac:graphicFrameMkLst>
            <pc:docMk/>
            <pc:sldMk cId="3486373681" sldId="266"/>
            <ac:graphicFrameMk id="33" creationId="{45B530C8-D853-AA39-D18F-3B178A5439FA}"/>
          </ac:graphicFrameMkLst>
        </pc:graphicFrameChg>
        <pc:graphicFrameChg chg="add del">
          <ac:chgData name="Hana Dohalova" userId="b69567a60f220521" providerId="LiveId" clId="{EC288E24-932A-4286-9C1E-DDA131CBA7D8}" dt="2023-10-22T08:59:52.152" v="2683" actId="26606"/>
          <ac:graphicFrameMkLst>
            <pc:docMk/>
            <pc:sldMk cId="3486373681" sldId="266"/>
            <ac:graphicFrameMk id="45" creationId="{AACA26C2-6CDC-6A9A-DE30-9D59B644CECE}"/>
          </ac:graphicFrameMkLst>
        </pc:graphicFrameChg>
        <pc:graphicFrameChg chg="add del">
          <ac:chgData name="Hana Dohalova" userId="b69567a60f220521" providerId="LiveId" clId="{EC288E24-932A-4286-9C1E-DDA131CBA7D8}" dt="2023-10-22T09:00:18.144" v="2685" actId="26606"/>
          <ac:graphicFrameMkLst>
            <pc:docMk/>
            <pc:sldMk cId="3486373681" sldId="266"/>
            <ac:graphicFrameMk id="49" creationId="{C9D760F2-7BA2-B54F-76B5-3F37226B69D1}"/>
          </ac:graphicFrameMkLst>
        </pc:graphicFrameChg>
        <pc:graphicFrameChg chg="add del mod modGraphic">
          <ac:chgData name="Hana Dohalova" userId="b69567a60f220521" providerId="LiveId" clId="{EC288E24-932A-4286-9C1E-DDA131CBA7D8}" dt="2023-10-22T09:01:48.325" v="2692" actId="26606"/>
          <ac:graphicFrameMkLst>
            <pc:docMk/>
            <pc:sldMk cId="3486373681" sldId="266"/>
            <ac:graphicFrameMk id="53" creationId="{45B530C8-D853-AA39-D18F-3B178A5439FA}"/>
          </ac:graphicFrameMkLst>
        </pc:graphicFrameChg>
        <pc:cxnChg chg="add del">
          <ac:chgData name="Hana Dohalova" userId="b69567a60f220521" providerId="LiveId" clId="{EC288E24-932A-4286-9C1E-DDA131CBA7D8}" dt="2023-10-22T08:59:42.236" v="2681" actId="26606"/>
          <ac:cxnSpMkLst>
            <pc:docMk/>
            <pc:sldMk cId="3486373681" sldId="266"/>
            <ac:cxnSpMk id="39" creationId="{C8F51B3F-8331-4E4A-AE96-D47B1006EEAD}"/>
          </ac:cxnSpMkLst>
        </pc:cxnChg>
        <pc:cxnChg chg="add del">
          <ac:chgData name="Hana Dohalova" userId="b69567a60f220521" providerId="LiveId" clId="{EC288E24-932A-4286-9C1E-DDA131CBA7D8}" dt="2023-10-22T09:00:18.144" v="2685" actId="26606"/>
          <ac:cxnSpMkLst>
            <pc:docMk/>
            <pc:sldMk cId="3486373681" sldId="266"/>
            <ac:cxnSpMk id="48" creationId="{C8F51B3F-8331-4E4A-AE96-D47B1006EEAD}"/>
          </ac:cxnSpMkLst>
        </pc:cxnChg>
        <pc:cxnChg chg="add del">
          <ac:chgData name="Hana Dohalova" userId="b69567a60f220521" providerId="LiveId" clId="{EC288E24-932A-4286-9C1E-DDA131CBA7D8}" dt="2023-10-22T09:01:48.325" v="2692" actId="26606"/>
          <ac:cxnSpMkLst>
            <pc:docMk/>
            <pc:sldMk cId="3486373681" sldId="266"/>
            <ac:cxnSpMk id="52" creationId="{C8F51B3F-8331-4E4A-AE96-D47B1006EEAD}"/>
          </ac:cxnSpMkLst>
        </pc:cxnChg>
        <pc:cxnChg chg="add del">
          <ac:chgData name="Hana Dohalova" userId="b69567a60f220521" providerId="LiveId" clId="{EC288E24-932A-4286-9C1E-DDA131CBA7D8}" dt="2023-10-22T09:01:45.996" v="2690" actId="26606"/>
          <ac:cxnSpMkLst>
            <pc:docMk/>
            <pc:sldMk cId="3486373681" sldId="266"/>
            <ac:cxnSpMk id="60" creationId="{C8F51B3F-8331-4E4A-AE96-D47B1006EEAD}"/>
          </ac:cxnSpMkLst>
        </pc:cxnChg>
      </pc:sldChg>
      <pc:sldChg chg="addSp delSp modSp new mod setBg">
        <pc:chgData name="Hana Dohalova" userId="b69567a60f220521" providerId="LiveId" clId="{EC288E24-932A-4286-9C1E-DDA131CBA7D8}" dt="2023-10-22T10:39:26.436" v="5414" actId="20577"/>
        <pc:sldMkLst>
          <pc:docMk/>
          <pc:sldMk cId="3065816518" sldId="267"/>
        </pc:sldMkLst>
        <pc:spChg chg="mod">
          <ac:chgData name="Hana Dohalova" userId="b69567a60f220521" providerId="LiveId" clId="{EC288E24-932A-4286-9C1E-DDA131CBA7D8}" dt="2023-10-22T09:44:54.478" v="3965" actId="113"/>
          <ac:spMkLst>
            <pc:docMk/>
            <pc:sldMk cId="3065816518" sldId="267"/>
            <ac:spMk id="2" creationId="{306743CF-DE1E-F5C7-8ED2-4A484BD59FD8}"/>
          </ac:spMkLst>
        </pc:spChg>
        <pc:spChg chg="del">
          <ac:chgData name="Hana Dohalova" userId="b69567a60f220521" providerId="LiveId" clId="{EC288E24-932A-4286-9C1E-DDA131CBA7D8}" dt="2023-10-22T09:43:11.763" v="3910" actId="931"/>
          <ac:spMkLst>
            <pc:docMk/>
            <pc:sldMk cId="3065816518" sldId="267"/>
            <ac:spMk id="3" creationId="{BF8DB8D1-CFBA-8B2E-9F39-A28B63609B22}"/>
          </ac:spMkLst>
        </pc:spChg>
        <pc:spChg chg="add del mod">
          <ac:chgData name="Hana Dohalova" userId="b69567a60f220521" providerId="LiveId" clId="{EC288E24-932A-4286-9C1E-DDA131CBA7D8}" dt="2023-10-22T10:12:46.573" v="4033"/>
          <ac:spMkLst>
            <pc:docMk/>
            <pc:sldMk cId="3065816518" sldId="267"/>
            <ac:spMk id="7" creationId="{B75680BC-7367-DD72-B7C0-82B49102BE02}"/>
          </ac:spMkLst>
        </pc:spChg>
        <pc:spChg chg="add del mod">
          <ac:chgData name="Hana Dohalova" userId="b69567a60f220521" providerId="LiveId" clId="{EC288E24-932A-4286-9C1E-DDA131CBA7D8}" dt="2023-10-22T10:39:26.436" v="5414" actId="20577"/>
          <ac:spMkLst>
            <pc:docMk/>
            <pc:sldMk cId="3065816518" sldId="267"/>
            <ac:spMk id="8" creationId="{E887E64D-C09F-1F6C-F153-7947AE1EFA31}"/>
          </ac:spMkLst>
        </pc:spChg>
        <pc:spChg chg="add del">
          <ac:chgData name="Hana Dohalova" userId="b69567a60f220521" providerId="LiveId" clId="{EC288E24-932A-4286-9C1E-DDA131CBA7D8}" dt="2023-10-22T09:43:47.091" v="3919" actId="26606"/>
          <ac:spMkLst>
            <pc:docMk/>
            <pc:sldMk cId="3065816518" sldId="267"/>
            <ac:spMk id="9" creationId="{E4B871FD-F946-C0D9-68E8-2E34251CBCB0}"/>
          </ac:spMkLst>
        </pc:spChg>
        <pc:spChg chg="add del">
          <ac:chgData name="Hana Dohalova" userId="b69567a60f220521" providerId="LiveId" clId="{EC288E24-932A-4286-9C1E-DDA131CBA7D8}" dt="2023-10-22T09:43:47.091" v="3919" actId="26606"/>
          <ac:spMkLst>
            <pc:docMk/>
            <pc:sldMk cId="3065816518" sldId="267"/>
            <ac:spMk id="12" creationId="{8B3A2D1A-45FC-4F95-B150-1C13EF2F6D09}"/>
          </ac:spMkLst>
        </pc:spChg>
        <pc:spChg chg="add del">
          <ac:chgData name="Hana Dohalova" userId="b69567a60f220521" providerId="LiveId" clId="{EC288E24-932A-4286-9C1E-DDA131CBA7D8}" dt="2023-10-22T09:43:47.091" v="3919" actId="26606"/>
          <ac:spMkLst>
            <pc:docMk/>
            <pc:sldMk cId="3065816518" sldId="267"/>
            <ac:spMk id="14" creationId="{39C3C864-C625-4883-B868-9A4C470F4DD5}"/>
          </ac:spMkLst>
        </pc:spChg>
        <pc:graphicFrameChg chg="add del modGraphic">
          <ac:chgData name="Hana Dohalova" userId="b69567a60f220521" providerId="LiveId" clId="{EC288E24-932A-4286-9C1E-DDA131CBA7D8}" dt="2023-10-22T10:11:41.459" v="4030" actId="1032"/>
          <ac:graphicFrameMkLst>
            <pc:docMk/>
            <pc:sldMk cId="3065816518" sldId="267"/>
            <ac:graphicFrameMk id="6" creationId="{3CBA32D4-8721-1098-9585-FB6F0FCF19AA}"/>
          </ac:graphicFrameMkLst>
        </pc:graphicFrameChg>
        <pc:graphicFrameChg chg="add del mod">
          <ac:chgData name="Hana Dohalova" userId="b69567a60f220521" providerId="LiveId" clId="{EC288E24-932A-4286-9C1E-DDA131CBA7D8}" dt="2023-10-22T10:37:56.820" v="5406" actId="26606"/>
          <ac:graphicFrameMkLst>
            <pc:docMk/>
            <pc:sldMk cId="3065816518" sldId="267"/>
            <ac:graphicFrameMk id="10" creationId="{206107CD-158E-17DF-CF1B-AA4EE77530C5}"/>
          </ac:graphicFrameMkLst>
        </pc:graphicFrameChg>
        <pc:picChg chg="add mod">
          <ac:chgData name="Hana Dohalova" userId="b69567a60f220521" providerId="LiveId" clId="{EC288E24-932A-4286-9C1E-DDA131CBA7D8}" dt="2023-10-22T09:45:03.585" v="3966" actId="1076"/>
          <ac:picMkLst>
            <pc:docMk/>
            <pc:sldMk cId="3065816518" sldId="267"/>
            <ac:picMk id="5" creationId="{D0A292D1-CD4E-5AB1-90EC-B7F7326F582E}"/>
          </ac:picMkLst>
        </pc:picChg>
      </pc:sldChg>
      <pc:sldChg chg="modSp new mod setBg">
        <pc:chgData name="Hana Dohalova" userId="b69567a60f220521" providerId="LiveId" clId="{EC288E24-932A-4286-9C1E-DDA131CBA7D8}" dt="2023-10-22T09:13:08.963" v="3181" actId="6549"/>
        <pc:sldMkLst>
          <pc:docMk/>
          <pc:sldMk cId="2735391554" sldId="268"/>
        </pc:sldMkLst>
        <pc:spChg chg="mod">
          <ac:chgData name="Hana Dohalova" userId="b69567a60f220521" providerId="LiveId" clId="{EC288E24-932A-4286-9C1E-DDA131CBA7D8}" dt="2023-10-15T17:24:28.375" v="2583" actId="113"/>
          <ac:spMkLst>
            <pc:docMk/>
            <pc:sldMk cId="2735391554" sldId="268"/>
            <ac:spMk id="2" creationId="{BFB991F2-06CA-5A62-8DE1-168B400410E0}"/>
          </ac:spMkLst>
        </pc:spChg>
        <pc:spChg chg="mod">
          <ac:chgData name="Hana Dohalova" userId="b69567a60f220521" providerId="LiveId" clId="{EC288E24-932A-4286-9C1E-DDA131CBA7D8}" dt="2023-10-22T09:13:08.963" v="3181" actId="6549"/>
          <ac:spMkLst>
            <pc:docMk/>
            <pc:sldMk cId="2735391554" sldId="268"/>
            <ac:spMk id="3" creationId="{493C19D6-5C6B-60A9-07E2-19E96B832D86}"/>
          </ac:spMkLst>
        </pc:spChg>
      </pc:sldChg>
      <pc:sldChg chg="new del">
        <pc:chgData name="Hana Dohalova" userId="b69567a60f220521" providerId="LiveId" clId="{EC288E24-932A-4286-9C1E-DDA131CBA7D8}" dt="2023-10-15T17:22:14.524" v="2388" actId="680"/>
        <pc:sldMkLst>
          <pc:docMk/>
          <pc:sldMk cId="2153167353" sldId="269"/>
        </pc:sldMkLst>
      </pc:sldChg>
      <pc:sldChg chg="addSp delSp modSp new mod setBg">
        <pc:chgData name="Hana Dohalova" userId="b69567a60f220521" providerId="LiveId" clId="{EC288E24-932A-4286-9C1E-DDA131CBA7D8}" dt="2023-10-22T11:53:19.575" v="5836" actId="20577"/>
        <pc:sldMkLst>
          <pc:docMk/>
          <pc:sldMk cId="3886808204" sldId="269"/>
        </pc:sldMkLst>
        <pc:spChg chg="mod">
          <ac:chgData name="Hana Dohalova" userId="b69567a60f220521" providerId="LiveId" clId="{EC288E24-932A-4286-9C1E-DDA131CBA7D8}" dt="2023-10-22T10:41:58.033" v="5436" actId="255"/>
          <ac:spMkLst>
            <pc:docMk/>
            <pc:sldMk cId="3886808204" sldId="269"/>
            <ac:spMk id="2" creationId="{E6BCAEEA-BCC9-3D6B-E16A-3D80DE871577}"/>
          </ac:spMkLst>
        </pc:spChg>
        <pc:spChg chg="mod">
          <ac:chgData name="Hana Dohalova" userId="b69567a60f220521" providerId="LiveId" clId="{EC288E24-932A-4286-9C1E-DDA131CBA7D8}" dt="2023-10-22T11:13:37.759" v="5738" actId="255"/>
          <ac:spMkLst>
            <pc:docMk/>
            <pc:sldMk cId="3886808204" sldId="269"/>
            <ac:spMk id="3" creationId="{F5AD661D-059E-35C5-65A5-39080C5AFD23}"/>
          </ac:spMkLst>
        </pc:spChg>
        <pc:spChg chg="add del mod">
          <ac:chgData name="Hana Dohalova" userId="b69567a60f220521" providerId="LiveId" clId="{EC288E24-932A-4286-9C1E-DDA131CBA7D8}" dt="2023-10-22T11:14:38.904" v="5743"/>
          <ac:spMkLst>
            <pc:docMk/>
            <pc:sldMk cId="3886808204" sldId="269"/>
            <ac:spMk id="8" creationId="{6248A25D-D5BD-A39F-FECA-90D609F099B4}"/>
          </ac:spMkLst>
        </pc:spChg>
        <pc:spChg chg="add mod">
          <ac:chgData name="Hana Dohalova" userId="b69567a60f220521" providerId="LiveId" clId="{EC288E24-932A-4286-9C1E-DDA131CBA7D8}" dt="2023-10-22T11:53:19.575" v="5836" actId="20577"/>
          <ac:spMkLst>
            <pc:docMk/>
            <pc:sldMk cId="3886808204" sldId="269"/>
            <ac:spMk id="9" creationId="{0CA5A28C-4013-137F-B516-587162F4720A}"/>
          </ac:spMkLst>
        </pc:spChg>
        <pc:picChg chg="add mod">
          <ac:chgData name="Hana Dohalova" userId="b69567a60f220521" providerId="LiveId" clId="{EC288E24-932A-4286-9C1E-DDA131CBA7D8}" dt="2023-10-22T10:41:17.561" v="5422" actId="1076"/>
          <ac:picMkLst>
            <pc:docMk/>
            <pc:sldMk cId="3886808204" sldId="269"/>
            <ac:picMk id="5" creationId="{DDEBE5A2-37C4-2C6B-B5CE-BC39F2B45C0E}"/>
          </ac:picMkLst>
        </pc:picChg>
        <pc:picChg chg="add mod">
          <ac:chgData name="Hana Dohalova" userId="b69567a60f220521" providerId="LiveId" clId="{EC288E24-932A-4286-9C1E-DDA131CBA7D8}" dt="2023-10-22T11:11:47.138" v="5594" actId="1076"/>
          <ac:picMkLst>
            <pc:docMk/>
            <pc:sldMk cId="3886808204" sldId="269"/>
            <ac:picMk id="7" creationId="{9BE62754-6FE1-FE82-D887-DE1DD8EA6EA7}"/>
          </ac:picMkLst>
        </pc:picChg>
      </pc:sldChg>
      <pc:sldChg chg="addSp delSp modSp new mod setBg addAnim delAnim">
        <pc:chgData name="Hana Dohalova" userId="b69567a60f220521" providerId="LiveId" clId="{EC288E24-932A-4286-9C1E-DDA131CBA7D8}" dt="2023-10-22T10:07:53.337" v="4028" actId="27636"/>
        <pc:sldMkLst>
          <pc:docMk/>
          <pc:sldMk cId="3723600598" sldId="270"/>
        </pc:sldMkLst>
        <pc:spChg chg="mod">
          <ac:chgData name="Hana Dohalova" userId="b69567a60f220521" providerId="LiveId" clId="{EC288E24-932A-4286-9C1E-DDA131CBA7D8}" dt="2023-10-22T09:38:49.100" v="3907" actId="14100"/>
          <ac:spMkLst>
            <pc:docMk/>
            <pc:sldMk cId="3723600598" sldId="270"/>
            <ac:spMk id="2" creationId="{32AF0FCC-19DD-AE19-4922-55DE460628EE}"/>
          </ac:spMkLst>
        </pc:spChg>
        <pc:spChg chg="add del mod ord">
          <ac:chgData name="Hana Dohalova" userId="b69567a60f220521" providerId="LiveId" clId="{EC288E24-932A-4286-9C1E-DDA131CBA7D8}" dt="2023-10-22T10:07:53.337" v="4028" actId="27636"/>
          <ac:spMkLst>
            <pc:docMk/>
            <pc:sldMk cId="3723600598" sldId="270"/>
            <ac:spMk id="3" creationId="{918A37F0-9175-4200-487E-2868566542F4}"/>
          </ac:spMkLst>
        </pc:spChg>
        <pc:spChg chg="add del">
          <ac:chgData name="Hana Dohalova" userId="b69567a60f220521" providerId="LiveId" clId="{EC288E24-932A-4286-9C1E-DDA131CBA7D8}" dt="2023-10-22T09:37:06.248" v="3900" actId="26606"/>
          <ac:spMkLst>
            <pc:docMk/>
            <pc:sldMk cId="3723600598" sldId="270"/>
            <ac:spMk id="8" creationId="{1B15ED52-F352-441B-82BF-E0EA34836D08}"/>
          </ac:spMkLst>
        </pc:spChg>
        <pc:spChg chg="add del">
          <ac:chgData name="Hana Dohalova" userId="b69567a60f220521" providerId="LiveId" clId="{EC288E24-932A-4286-9C1E-DDA131CBA7D8}" dt="2023-10-22T09:37:06.248" v="3900" actId="26606"/>
          <ac:spMkLst>
            <pc:docMk/>
            <pc:sldMk cId="3723600598" sldId="270"/>
            <ac:spMk id="10" creationId="{3B2E3793-BFE6-45A2-9B7B-E18844431C99}"/>
          </ac:spMkLst>
        </pc:spChg>
        <pc:spChg chg="add del">
          <ac:chgData name="Hana Dohalova" userId="b69567a60f220521" providerId="LiveId" clId="{EC288E24-932A-4286-9C1E-DDA131CBA7D8}" dt="2023-10-22T09:37:06.248" v="3900" actId="26606"/>
          <ac:spMkLst>
            <pc:docMk/>
            <pc:sldMk cId="3723600598" sldId="270"/>
            <ac:spMk id="12" creationId="{BC4C4868-CB8F-4AF9-9CDB-8108F2C19B67}"/>
          </ac:spMkLst>
        </pc:spChg>
        <pc:spChg chg="add del">
          <ac:chgData name="Hana Dohalova" userId="b69567a60f220521" providerId="LiveId" clId="{EC288E24-932A-4286-9C1E-DDA131CBA7D8}" dt="2023-10-22T09:37:06.248" v="3900" actId="26606"/>
          <ac:spMkLst>
            <pc:docMk/>
            <pc:sldMk cId="3723600598" sldId="270"/>
            <ac:spMk id="14" creationId="{375E0459-6403-40CD-989D-56A4407CA12E}"/>
          </ac:spMkLst>
        </pc:spChg>
        <pc:spChg chg="add del">
          <ac:chgData name="Hana Dohalova" userId="b69567a60f220521" providerId="LiveId" clId="{EC288E24-932A-4286-9C1E-DDA131CBA7D8}" dt="2023-10-22T09:37:06.248" v="3900" actId="26606"/>
          <ac:spMkLst>
            <pc:docMk/>
            <pc:sldMk cId="3723600598" sldId="270"/>
            <ac:spMk id="16" creationId="{53E5B1A8-3AC9-4BD1-9BBC-78CA94F2D1BA}"/>
          </ac:spMkLst>
        </pc:spChg>
        <pc:spChg chg="add del">
          <ac:chgData name="Hana Dohalova" userId="b69567a60f220521" providerId="LiveId" clId="{EC288E24-932A-4286-9C1E-DDA131CBA7D8}" dt="2023-10-22T09:17:51.475" v="3221" actId="26606"/>
          <ac:spMkLst>
            <pc:docMk/>
            <pc:sldMk cId="3723600598" sldId="270"/>
            <ac:spMk id="21" creationId="{B6CDA21F-E7AF-4C75-8395-33F58D5B0E45}"/>
          </ac:spMkLst>
        </pc:spChg>
        <pc:spChg chg="add del">
          <ac:chgData name="Hana Dohalova" userId="b69567a60f220521" providerId="LiveId" clId="{EC288E24-932A-4286-9C1E-DDA131CBA7D8}" dt="2023-10-22T09:19:31.624" v="3297" actId="26606"/>
          <ac:spMkLst>
            <pc:docMk/>
            <pc:sldMk cId="3723600598" sldId="270"/>
            <ac:spMk id="22" creationId="{C0763A76-9F1C-4FC5-82B7-DD475DA461B2}"/>
          </ac:spMkLst>
        </pc:spChg>
        <pc:spChg chg="add del">
          <ac:chgData name="Hana Dohalova" userId="b69567a60f220521" providerId="LiveId" clId="{EC288E24-932A-4286-9C1E-DDA131CBA7D8}" dt="2023-10-22T09:17:48.535" v="3219" actId="26606"/>
          <ac:spMkLst>
            <pc:docMk/>
            <pc:sldMk cId="3723600598" sldId="270"/>
            <ac:spMk id="23" creationId="{A8384FB5-9ADC-4DDC-881B-597D56F5B15D}"/>
          </ac:spMkLst>
        </pc:spChg>
        <pc:spChg chg="add del">
          <ac:chgData name="Hana Dohalova" userId="b69567a60f220521" providerId="LiveId" clId="{EC288E24-932A-4286-9C1E-DDA131CBA7D8}" dt="2023-10-22T09:19:31.624" v="3297" actId="26606"/>
          <ac:spMkLst>
            <pc:docMk/>
            <pc:sldMk cId="3723600598" sldId="270"/>
            <ac:spMk id="24" creationId="{E81BF4F6-F2CF-4984-9D14-D6966D92F99F}"/>
          </ac:spMkLst>
        </pc:spChg>
        <pc:spChg chg="add del">
          <ac:chgData name="Hana Dohalova" userId="b69567a60f220521" providerId="LiveId" clId="{EC288E24-932A-4286-9C1E-DDA131CBA7D8}" dt="2023-10-22T09:17:48.535" v="3219" actId="26606"/>
          <ac:spMkLst>
            <pc:docMk/>
            <pc:sldMk cId="3723600598" sldId="270"/>
            <ac:spMk id="25" creationId="{1199E1B1-A8C0-4FE8-A5A8-1CB41D69F857}"/>
          </ac:spMkLst>
        </pc:spChg>
        <pc:spChg chg="add del">
          <ac:chgData name="Hana Dohalova" userId="b69567a60f220521" providerId="LiveId" clId="{EC288E24-932A-4286-9C1E-DDA131CBA7D8}" dt="2023-10-22T09:17:48.535" v="3219" actId="26606"/>
          <ac:spMkLst>
            <pc:docMk/>
            <pc:sldMk cId="3723600598" sldId="270"/>
            <ac:spMk id="27" creationId="{84A8DE83-DE75-4B41-9DB4-A7EC0B0DEC0B}"/>
          </ac:spMkLst>
        </pc:spChg>
        <pc:spChg chg="add del">
          <ac:chgData name="Hana Dohalova" userId="b69567a60f220521" providerId="LiveId" clId="{EC288E24-932A-4286-9C1E-DDA131CBA7D8}" dt="2023-10-22T09:17:51.475" v="3221" actId="26606"/>
          <ac:spMkLst>
            <pc:docMk/>
            <pc:sldMk cId="3723600598" sldId="270"/>
            <ac:spMk id="28" creationId="{D5B0017B-2ECA-49AF-B397-DC140825DF8D}"/>
          </ac:spMkLst>
        </pc:spChg>
        <pc:spChg chg="add del">
          <ac:chgData name="Hana Dohalova" userId="b69567a60f220521" providerId="LiveId" clId="{EC288E24-932A-4286-9C1E-DDA131CBA7D8}" dt="2023-10-22T09:17:48.535" v="3219" actId="26606"/>
          <ac:spMkLst>
            <pc:docMk/>
            <pc:sldMk cId="3723600598" sldId="270"/>
            <ac:spMk id="29" creationId="{A7009A0A-BEF5-4EAC-AF15-E4F9F002E239}"/>
          </ac:spMkLst>
        </pc:spChg>
        <pc:spChg chg="add del">
          <ac:chgData name="Hana Dohalova" userId="b69567a60f220521" providerId="LiveId" clId="{EC288E24-932A-4286-9C1E-DDA131CBA7D8}" dt="2023-10-22T09:17:51.475" v="3221" actId="26606"/>
          <ac:spMkLst>
            <pc:docMk/>
            <pc:sldMk cId="3723600598" sldId="270"/>
            <ac:spMk id="33" creationId="{918A37F0-9175-4200-487E-2868566542F4}"/>
          </ac:spMkLst>
        </pc:spChg>
        <pc:spChg chg="add del">
          <ac:chgData name="Hana Dohalova" userId="b69567a60f220521" providerId="LiveId" clId="{EC288E24-932A-4286-9C1E-DDA131CBA7D8}" dt="2023-10-22T09:18:02.194" v="3223" actId="26606"/>
          <ac:spMkLst>
            <pc:docMk/>
            <pc:sldMk cId="3723600598" sldId="270"/>
            <ac:spMk id="35" creationId="{A8384FB5-9ADC-4DDC-881B-597D56F5B15D}"/>
          </ac:spMkLst>
        </pc:spChg>
        <pc:spChg chg="add del">
          <ac:chgData name="Hana Dohalova" userId="b69567a60f220521" providerId="LiveId" clId="{EC288E24-932A-4286-9C1E-DDA131CBA7D8}" dt="2023-10-22T09:18:02.194" v="3223" actId="26606"/>
          <ac:spMkLst>
            <pc:docMk/>
            <pc:sldMk cId="3723600598" sldId="270"/>
            <ac:spMk id="36" creationId="{91E5A9A7-95C6-4F4F-B00E-C82E07FE62EF}"/>
          </ac:spMkLst>
        </pc:spChg>
        <pc:spChg chg="add del">
          <ac:chgData name="Hana Dohalova" userId="b69567a60f220521" providerId="LiveId" clId="{EC288E24-932A-4286-9C1E-DDA131CBA7D8}" dt="2023-10-22T09:18:02.194" v="3223" actId="26606"/>
          <ac:spMkLst>
            <pc:docMk/>
            <pc:sldMk cId="3723600598" sldId="270"/>
            <ac:spMk id="37" creationId="{D07DD2DE-F619-49DD-B5E7-03A290FF4ED1}"/>
          </ac:spMkLst>
        </pc:spChg>
        <pc:spChg chg="add del">
          <ac:chgData name="Hana Dohalova" userId="b69567a60f220521" providerId="LiveId" clId="{EC288E24-932A-4286-9C1E-DDA131CBA7D8}" dt="2023-10-22T09:18:02.194" v="3223" actId="26606"/>
          <ac:spMkLst>
            <pc:docMk/>
            <pc:sldMk cId="3723600598" sldId="270"/>
            <ac:spMk id="38" creationId="{85149191-5F60-4A28-AAFF-039F96B0F3EC}"/>
          </ac:spMkLst>
        </pc:spChg>
        <pc:spChg chg="add del">
          <ac:chgData name="Hana Dohalova" userId="b69567a60f220521" providerId="LiveId" clId="{EC288E24-932A-4286-9C1E-DDA131CBA7D8}" dt="2023-10-22T09:18:02.194" v="3223" actId="26606"/>
          <ac:spMkLst>
            <pc:docMk/>
            <pc:sldMk cId="3723600598" sldId="270"/>
            <ac:spMk id="39" creationId="{F8260ED5-17F7-4158-B241-D51DD4CF1B7E}"/>
          </ac:spMkLst>
        </pc:spChg>
        <pc:grpChg chg="add del">
          <ac:chgData name="Hana Dohalova" userId="b69567a60f220521" providerId="LiveId" clId="{EC288E24-932A-4286-9C1E-DDA131CBA7D8}" dt="2023-10-22T09:17:51.475" v="3221" actId="26606"/>
          <ac:grpSpMkLst>
            <pc:docMk/>
            <pc:sldMk cId="3723600598" sldId="270"/>
            <ac:grpSpMk id="31" creationId="{AE1C45F0-260A-458C-96ED-C1F6D2151219}"/>
          </ac:grpSpMkLst>
        </pc:grpChg>
        <pc:picChg chg="add mod">
          <ac:chgData name="Hana Dohalova" userId="b69567a60f220521" providerId="LiveId" clId="{EC288E24-932A-4286-9C1E-DDA131CBA7D8}" dt="2023-10-22T09:37:06.248" v="3900" actId="26606"/>
          <ac:picMkLst>
            <pc:docMk/>
            <pc:sldMk cId="3723600598" sldId="270"/>
            <ac:picMk id="5" creationId="{02D3CEF8-893F-7190-5ACF-77E26FE41CCC}"/>
          </ac:picMkLst>
        </pc:picChg>
        <pc:picChg chg="add del">
          <ac:chgData name="Hana Dohalova" userId="b69567a60f220521" providerId="LiveId" clId="{EC288E24-932A-4286-9C1E-DDA131CBA7D8}" dt="2023-10-22T09:19:31.624" v="3297" actId="26606"/>
          <ac:picMkLst>
            <pc:docMk/>
            <pc:sldMk cId="3723600598" sldId="270"/>
            <ac:picMk id="18" creationId="{5701B4B2-E87B-149B-A0BF-182318B3C9D6}"/>
          </ac:picMkLst>
        </pc:picChg>
        <pc:picChg chg="add del">
          <ac:chgData name="Hana Dohalova" userId="b69567a60f220521" providerId="LiveId" clId="{EC288E24-932A-4286-9C1E-DDA131CBA7D8}" dt="2023-10-22T09:17:48.535" v="3219" actId="26606"/>
          <ac:picMkLst>
            <pc:docMk/>
            <pc:sldMk cId="3723600598" sldId="270"/>
            <ac:picMk id="20" creationId="{AA1F9DF9-CB03-CAF7-3878-949F6933D07C}"/>
          </ac:picMkLst>
        </pc:picChg>
        <pc:picChg chg="add del">
          <ac:chgData name="Hana Dohalova" userId="b69567a60f220521" providerId="LiveId" clId="{EC288E24-932A-4286-9C1E-DDA131CBA7D8}" dt="2023-10-22T09:18:02.194" v="3223" actId="26606"/>
          <ac:picMkLst>
            <pc:docMk/>
            <pc:sldMk cId="3723600598" sldId="270"/>
            <ac:picMk id="40" creationId="{91F7AAB3-6476-CB26-E933-9B4E1BBF2FDE}"/>
          </ac:picMkLst>
        </pc:picChg>
        <pc:cxnChg chg="add del">
          <ac:chgData name="Hana Dohalova" userId="b69567a60f220521" providerId="LiveId" clId="{EC288E24-932A-4286-9C1E-DDA131CBA7D8}" dt="2023-10-22T09:17:51.475" v="3221" actId="26606"/>
          <ac:cxnSpMkLst>
            <pc:docMk/>
            <pc:sldMk cId="3723600598" sldId="270"/>
            <ac:cxnSpMk id="30" creationId="{6CF1BAF6-AD41-4082-B212-8A1F9A2E8779}"/>
          </ac:cxnSpMkLst>
        </pc:cxn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42886E4-F3A8-A216-538A-101C50CE968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k-SK"/>
              <a:t>Kliknutím upravte štýl predlohy nadpisu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2B7DDA97-5D0C-AF56-86D1-16C4EB44F6C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k-SK"/>
              <a:t>Kliknutím upravte štýl predlohy podnadpisu</a:t>
            </a:r>
          </a:p>
        </p:txBody>
      </p:sp>
      <p:sp>
        <p:nvSpPr>
          <p:cNvPr id="4" name="Zástupný objekt pre dátum 3">
            <a:extLst>
              <a:ext uri="{FF2B5EF4-FFF2-40B4-BE49-F238E27FC236}">
                <a16:creationId xmlns:a16="http://schemas.microsoft.com/office/drawing/2014/main" id="{16C6901A-865B-C8DF-AF60-06C8617B2A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497FAA-1CD8-4F44-A66C-559340AE13C8}" type="datetimeFigureOut">
              <a:rPr lang="sk-SK" smtClean="0"/>
              <a:t>22. 10. 2023</a:t>
            </a:fld>
            <a:endParaRPr lang="sk-SK"/>
          </a:p>
        </p:txBody>
      </p:sp>
      <p:sp>
        <p:nvSpPr>
          <p:cNvPr id="5" name="Zástupný objekt pre pätu 4">
            <a:extLst>
              <a:ext uri="{FF2B5EF4-FFF2-40B4-BE49-F238E27FC236}">
                <a16:creationId xmlns:a16="http://schemas.microsoft.com/office/drawing/2014/main" id="{86B1F144-C20A-43C5-D95A-686EB5DE9C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objekt pre číslo snímky 5">
            <a:extLst>
              <a:ext uri="{FF2B5EF4-FFF2-40B4-BE49-F238E27FC236}">
                <a16:creationId xmlns:a16="http://schemas.microsoft.com/office/drawing/2014/main" id="{AE98EC75-D791-B204-CF2D-DE2A39B0AE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1E1BC4-24FF-4339-B14F-F7D756766BC6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881830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FFBF8D8-7144-7339-C89A-0A17099111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zvislý text 2">
            <a:extLst>
              <a:ext uri="{FF2B5EF4-FFF2-40B4-BE49-F238E27FC236}">
                <a16:creationId xmlns:a16="http://schemas.microsoft.com/office/drawing/2014/main" id="{F55A9EB2-A61D-6D55-DD0C-F928FA0D5C0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objekt pre dátum 3">
            <a:extLst>
              <a:ext uri="{FF2B5EF4-FFF2-40B4-BE49-F238E27FC236}">
                <a16:creationId xmlns:a16="http://schemas.microsoft.com/office/drawing/2014/main" id="{629C0B7A-CEE2-FF04-8CDC-A38EED53EB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497FAA-1CD8-4F44-A66C-559340AE13C8}" type="datetimeFigureOut">
              <a:rPr lang="sk-SK" smtClean="0"/>
              <a:t>22. 10. 2023</a:t>
            </a:fld>
            <a:endParaRPr lang="sk-SK"/>
          </a:p>
        </p:txBody>
      </p:sp>
      <p:sp>
        <p:nvSpPr>
          <p:cNvPr id="5" name="Zástupný objekt pre pätu 4">
            <a:extLst>
              <a:ext uri="{FF2B5EF4-FFF2-40B4-BE49-F238E27FC236}">
                <a16:creationId xmlns:a16="http://schemas.microsoft.com/office/drawing/2014/main" id="{1B6FB40C-7E8D-A862-8959-E6691F08B1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objekt pre číslo snímky 5">
            <a:extLst>
              <a:ext uri="{FF2B5EF4-FFF2-40B4-BE49-F238E27FC236}">
                <a16:creationId xmlns:a16="http://schemas.microsoft.com/office/drawing/2014/main" id="{ACB1E77F-7AFB-E0FA-50B8-D33E771A87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1E1BC4-24FF-4339-B14F-F7D756766BC6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6009199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>
            <a:extLst>
              <a:ext uri="{FF2B5EF4-FFF2-40B4-BE49-F238E27FC236}">
                <a16:creationId xmlns:a16="http://schemas.microsoft.com/office/drawing/2014/main" id="{34D015FA-7EAC-763B-20F8-3D053372C2A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zvislý text 2">
            <a:extLst>
              <a:ext uri="{FF2B5EF4-FFF2-40B4-BE49-F238E27FC236}">
                <a16:creationId xmlns:a16="http://schemas.microsoft.com/office/drawing/2014/main" id="{DAFAC57F-3378-78C2-6EDF-26C498C8E33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objekt pre dátum 3">
            <a:extLst>
              <a:ext uri="{FF2B5EF4-FFF2-40B4-BE49-F238E27FC236}">
                <a16:creationId xmlns:a16="http://schemas.microsoft.com/office/drawing/2014/main" id="{06CFE233-0996-6441-658F-30E62CB422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497FAA-1CD8-4F44-A66C-559340AE13C8}" type="datetimeFigureOut">
              <a:rPr lang="sk-SK" smtClean="0"/>
              <a:t>22. 10. 2023</a:t>
            </a:fld>
            <a:endParaRPr lang="sk-SK"/>
          </a:p>
        </p:txBody>
      </p:sp>
      <p:sp>
        <p:nvSpPr>
          <p:cNvPr id="5" name="Zástupný objekt pre pätu 4">
            <a:extLst>
              <a:ext uri="{FF2B5EF4-FFF2-40B4-BE49-F238E27FC236}">
                <a16:creationId xmlns:a16="http://schemas.microsoft.com/office/drawing/2014/main" id="{DC6C3E28-D762-9A86-FCFC-8BB2C82D9D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objekt pre číslo snímky 5">
            <a:extLst>
              <a:ext uri="{FF2B5EF4-FFF2-40B4-BE49-F238E27FC236}">
                <a16:creationId xmlns:a16="http://schemas.microsoft.com/office/drawing/2014/main" id="{66EEFD80-7900-5757-16C7-A05F03791D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1E1BC4-24FF-4339-B14F-F7D756766BC6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6582549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8F14CA7-20E2-C5E1-172E-456D0196BB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D50205D1-B878-C1CA-663D-EBFA97B9265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objekt pre dátum 3">
            <a:extLst>
              <a:ext uri="{FF2B5EF4-FFF2-40B4-BE49-F238E27FC236}">
                <a16:creationId xmlns:a16="http://schemas.microsoft.com/office/drawing/2014/main" id="{AA9F963F-9AE6-EC94-2CED-5867078918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497FAA-1CD8-4F44-A66C-559340AE13C8}" type="datetimeFigureOut">
              <a:rPr lang="sk-SK" smtClean="0"/>
              <a:t>22. 10. 2023</a:t>
            </a:fld>
            <a:endParaRPr lang="sk-SK"/>
          </a:p>
        </p:txBody>
      </p:sp>
      <p:sp>
        <p:nvSpPr>
          <p:cNvPr id="5" name="Zástupný objekt pre pätu 4">
            <a:extLst>
              <a:ext uri="{FF2B5EF4-FFF2-40B4-BE49-F238E27FC236}">
                <a16:creationId xmlns:a16="http://schemas.microsoft.com/office/drawing/2014/main" id="{DE9C44AB-5CE5-5D7C-5C6D-5B82B8B482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objekt pre číslo snímky 5">
            <a:extLst>
              <a:ext uri="{FF2B5EF4-FFF2-40B4-BE49-F238E27FC236}">
                <a16:creationId xmlns:a16="http://schemas.microsoft.com/office/drawing/2014/main" id="{2C272B4C-B7F1-085F-A0B7-C48A9267DB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1E1BC4-24FF-4339-B14F-F7D756766BC6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5804096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10B30C0-B0DA-E86F-AEFD-A0C516E397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172E1391-FC92-D53E-FFCC-80E560EFC69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4" name="Zástupný objekt pre dátum 3">
            <a:extLst>
              <a:ext uri="{FF2B5EF4-FFF2-40B4-BE49-F238E27FC236}">
                <a16:creationId xmlns:a16="http://schemas.microsoft.com/office/drawing/2014/main" id="{069FC486-47AB-E518-DEB9-C859918788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497FAA-1CD8-4F44-A66C-559340AE13C8}" type="datetimeFigureOut">
              <a:rPr lang="sk-SK" smtClean="0"/>
              <a:t>22. 10. 2023</a:t>
            </a:fld>
            <a:endParaRPr lang="sk-SK"/>
          </a:p>
        </p:txBody>
      </p:sp>
      <p:sp>
        <p:nvSpPr>
          <p:cNvPr id="5" name="Zástupný objekt pre pätu 4">
            <a:extLst>
              <a:ext uri="{FF2B5EF4-FFF2-40B4-BE49-F238E27FC236}">
                <a16:creationId xmlns:a16="http://schemas.microsoft.com/office/drawing/2014/main" id="{804BDE70-6839-357C-DC40-52A6CFAAA6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objekt pre číslo snímky 5">
            <a:extLst>
              <a:ext uri="{FF2B5EF4-FFF2-40B4-BE49-F238E27FC236}">
                <a16:creationId xmlns:a16="http://schemas.microsoft.com/office/drawing/2014/main" id="{8F8752C9-DF03-2372-F620-8E7B0453B9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1E1BC4-24FF-4339-B14F-F7D756766BC6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4156181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F591DC8-5335-3760-267A-5DB0A5D6E3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803B9221-A52A-F4FE-3E23-36A11474FA4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objekt pre obsah 3">
            <a:extLst>
              <a:ext uri="{FF2B5EF4-FFF2-40B4-BE49-F238E27FC236}">
                <a16:creationId xmlns:a16="http://schemas.microsoft.com/office/drawing/2014/main" id="{6B3609FA-6728-CC22-A57F-8183BD10884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5" name="Zástupný objekt pre dátum 4">
            <a:extLst>
              <a:ext uri="{FF2B5EF4-FFF2-40B4-BE49-F238E27FC236}">
                <a16:creationId xmlns:a16="http://schemas.microsoft.com/office/drawing/2014/main" id="{F5B5CE25-F309-1607-B485-A8A6406261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497FAA-1CD8-4F44-A66C-559340AE13C8}" type="datetimeFigureOut">
              <a:rPr lang="sk-SK" smtClean="0"/>
              <a:t>22. 10. 2023</a:t>
            </a:fld>
            <a:endParaRPr lang="sk-SK"/>
          </a:p>
        </p:txBody>
      </p:sp>
      <p:sp>
        <p:nvSpPr>
          <p:cNvPr id="6" name="Zástupný objekt pre pätu 5">
            <a:extLst>
              <a:ext uri="{FF2B5EF4-FFF2-40B4-BE49-F238E27FC236}">
                <a16:creationId xmlns:a16="http://schemas.microsoft.com/office/drawing/2014/main" id="{F3592853-90F7-CDA5-DF1F-AAC36D1B3E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objekt pre číslo snímky 6">
            <a:extLst>
              <a:ext uri="{FF2B5EF4-FFF2-40B4-BE49-F238E27FC236}">
                <a16:creationId xmlns:a16="http://schemas.microsoft.com/office/drawing/2014/main" id="{8A6D4C30-9807-19B7-3E4D-AAD66360E6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1E1BC4-24FF-4339-B14F-F7D756766BC6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0599609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16A2930-BF4A-2853-93FA-38C6370ED3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62DDF277-4C17-EAD7-BE06-0CB84FA3366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4" name="Zástupný objekt pre obsah 3">
            <a:extLst>
              <a:ext uri="{FF2B5EF4-FFF2-40B4-BE49-F238E27FC236}">
                <a16:creationId xmlns:a16="http://schemas.microsoft.com/office/drawing/2014/main" id="{ED504E79-2DD0-1D15-547C-5EE00D772F7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21A49833-6B86-B875-5EE4-0247CF9C0AB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6" name="Zástupný objekt pre obsah 5">
            <a:extLst>
              <a:ext uri="{FF2B5EF4-FFF2-40B4-BE49-F238E27FC236}">
                <a16:creationId xmlns:a16="http://schemas.microsoft.com/office/drawing/2014/main" id="{8F534C0D-1883-68C9-5E4A-5788534FA37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7" name="Zástupný objekt pre dátum 6">
            <a:extLst>
              <a:ext uri="{FF2B5EF4-FFF2-40B4-BE49-F238E27FC236}">
                <a16:creationId xmlns:a16="http://schemas.microsoft.com/office/drawing/2014/main" id="{03BF1A8B-E240-D2C6-6F34-17022B0456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497FAA-1CD8-4F44-A66C-559340AE13C8}" type="datetimeFigureOut">
              <a:rPr lang="sk-SK" smtClean="0"/>
              <a:t>22. 10. 2023</a:t>
            </a:fld>
            <a:endParaRPr lang="sk-SK"/>
          </a:p>
        </p:txBody>
      </p:sp>
      <p:sp>
        <p:nvSpPr>
          <p:cNvPr id="8" name="Zástupný objekt pre pätu 7">
            <a:extLst>
              <a:ext uri="{FF2B5EF4-FFF2-40B4-BE49-F238E27FC236}">
                <a16:creationId xmlns:a16="http://schemas.microsoft.com/office/drawing/2014/main" id="{686E8D20-A8F1-2E79-B02F-9799211434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Zástupný objekt pre číslo snímky 8">
            <a:extLst>
              <a:ext uri="{FF2B5EF4-FFF2-40B4-BE49-F238E27FC236}">
                <a16:creationId xmlns:a16="http://schemas.microsoft.com/office/drawing/2014/main" id="{5666EB1F-B81F-5C8D-0886-C957AF7495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1E1BC4-24FF-4339-B14F-F7D756766BC6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9202112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D75DAFA-FD10-F008-257D-C3F125C9C0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objekt pre dátum 2">
            <a:extLst>
              <a:ext uri="{FF2B5EF4-FFF2-40B4-BE49-F238E27FC236}">
                <a16:creationId xmlns:a16="http://schemas.microsoft.com/office/drawing/2014/main" id="{003921EC-8456-982F-F0F8-5DE05F1146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497FAA-1CD8-4F44-A66C-559340AE13C8}" type="datetimeFigureOut">
              <a:rPr lang="sk-SK" smtClean="0"/>
              <a:t>22. 10. 2023</a:t>
            </a:fld>
            <a:endParaRPr lang="sk-SK"/>
          </a:p>
        </p:txBody>
      </p:sp>
      <p:sp>
        <p:nvSpPr>
          <p:cNvPr id="4" name="Zástupný objekt pre pätu 3">
            <a:extLst>
              <a:ext uri="{FF2B5EF4-FFF2-40B4-BE49-F238E27FC236}">
                <a16:creationId xmlns:a16="http://schemas.microsoft.com/office/drawing/2014/main" id="{0A40957F-5DBB-CFDC-FCCA-1D39A6B61D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Zástupný objekt pre číslo snímky 4">
            <a:extLst>
              <a:ext uri="{FF2B5EF4-FFF2-40B4-BE49-F238E27FC236}">
                <a16:creationId xmlns:a16="http://schemas.microsoft.com/office/drawing/2014/main" id="{F9D7D870-9B1E-7B71-CA2E-514D86B682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1E1BC4-24FF-4339-B14F-F7D756766BC6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9119354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dátum 1">
            <a:extLst>
              <a:ext uri="{FF2B5EF4-FFF2-40B4-BE49-F238E27FC236}">
                <a16:creationId xmlns:a16="http://schemas.microsoft.com/office/drawing/2014/main" id="{38BF9E95-CB90-4037-3EE9-951225C55A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497FAA-1CD8-4F44-A66C-559340AE13C8}" type="datetimeFigureOut">
              <a:rPr lang="sk-SK" smtClean="0"/>
              <a:t>22. 10. 2023</a:t>
            </a:fld>
            <a:endParaRPr lang="sk-SK"/>
          </a:p>
        </p:txBody>
      </p:sp>
      <p:sp>
        <p:nvSpPr>
          <p:cNvPr id="3" name="Zástupný objekt pre pätu 2">
            <a:extLst>
              <a:ext uri="{FF2B5EF4-FFF2-40B4-BE49-F238E27FC236}">
                <a16:creationId xmlns:a16="http://schemas.microsoft.com/office/drawing/2014/main" id="{F04BA560-294D-2EC2-0F4F-B6EB77062E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objekt pre číslo snímky 3">
            <a:extLst>
              <a:ext uri="{FF2B5EF4-FFF2-40B4-BE49-F238E27FC236}">
                <a16:creationId xmlns:a16="http://schemas.microsoft.com/office/drawing/2014/main" id="{1A6D6F7F-1B0B-B358-3F68-40AC0ADEBB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1E1BC4-24FF-4339-B14F-F7D756766BC6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2763810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3E95D8E-332E-1767-3E0A-9A7D707ACD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F218E953-2681-C5BE-8843-FF53CF1BDC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859BECD1-ED56-F2FC-D015-6FD03AF290C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5" name="Zástupný objekt pre dátum 4">
            <a:extLst>
              <a:ext uri="{FF2B5EF4-FFF2-40B4-BE49-F238E27FC236}">
                <a16:creationId xmlns:a16="http://schemas.microsoft.com/office/drawing/2014/main" id="{912D5363-D98B-628C-7FE1-7257E2766B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497FAA-1CD8-4F44-A66C-559340AE13C8}" type="datetimeFigureOut">
              <a:rPr lang="sk-SK" smtClean="0"/>
              <a:t>22. 10. 2023</a:t>
            </a:fld>
            <a:endParaRPr lang="sk-SK"/>
          </a:p>
        </p:txBody>
      </p:sp>
      <p:sp>
        <p:nvSpPr>
          <p:cNvPr id="6" name="Zástupný objekt pre pätu 5">
            <a:extLst>
              <a:ext uri="{FF2B5EF4-FFF2-40B4-BE49-F238E27FC236}">
                <a16:creationId xmlns:a16="http://schemas.microsoft.com/office/drawing/2014/main" id="{D8B6BDBB-1480-58C4-888A-AA6B03DD42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objekt pre číslo snímky 6">
            <a:extLst>
              <a:ext uri="{FF2B5EF4-FFF2-40B4-BE49-F238E27FC236}">
                <a16:creationId xmlns:a16="http://schemas.microsoft.com/office/drawing/2014/main" id="{D7E1115A-DAB2-76E0-6340-2E21DA99C8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1E1BC4-24FF-4339-B14F-F7D756766BC6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9972660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7D1B1B1-B52F-A2F7-7E62-9E1B1F6B3A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objekt pre obrázok 2">
            <a:extLst>
              <a:ext uri="{FF2B5EF4-FFF2-40B4-BE49-F238E27FC236}">
                <a16:creationId xmlns:a16="http://schemas.microsoft.com/office/drawing/2014/main" id="{961FAA9F-C5F3-D654-C0CA-D6DCAD62E36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k-SK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BDAC35E9-786F-0396-209C-527183A3AED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5" name="Zástupný objekt pre dátum 4">
            <a:extLst>
              <a:ext uri="{FF2B5EF4-FFF2-40B4-BE49-F238E27FC236}">
                <a16:creationId xmlns:a16="http://schemas.microsoft.com/office/drawing/2014/main" id="{EB632702-70E1-02B0-5A72-1D4EFB8B6E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497FAA-1CD8-4F44-A66C-559340AE13C8}" type="datetimeFigureOut">
              <a:rPr lang="sk-SK" smtClean="0"/>
              <a:t>22. 10. 2023</a:t>
            </a:fld>
            <a:endParaRPr lang="sk-SK"/>
          </a:p>
        </p:txBody>
      </p:sp>
      <p:sp>
        <p:nvSpPr>
          <p:cNvPr id="6" name="Zástupný objekt pre pätu 5">
            <a:extLst>
              <a:ext uri="{FF2B5EF4-FFF2-40B4-BE49-F238E27FC236}">
                <a16:creationId xmlns:a16="http://schemas.microsoft.com/office/drawing/2014/main" id="{AEE98394-37E1-7605-6071-EA0453CF87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objekt pre číslo snímky 6">
            <a:extLst>
              <a:ext uri="{FF2B5EF4-FFF2-40B4-BE49-F238E27FC236}">
                <a16:creationId xmlns:a16="http://schemas.microsoft.com/office/drawing/2014/main" id="{9EFD4593-10B4-EEC3-B7CE-25C6C65FF1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1E1BC4-24FF-4339-B14F-F7D756766BC6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5663125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nadpis 1">
            <a:extLst>
              <a:ext uri="{FF2B5EF4-FFF2-40B4-BE49-F238E27FC236}">
                <a16:creationId xmlns:a16="http://schemas.microsoft.com/office/drawing/2014/main" id="{F38C802A-043F-B1DD-7919-B2C6C9A155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F1C69B37-D615-3C80-DDB6-B50ED721488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objekt pre dátum 3">
            <a:extLst>
              <a:ext uri="{FF2B5EF4-FFF2-40B4-BE49-F238E27FC236}">
                <a16:creationId xmlns:a16="http://schemas.microsoft.com/office/drawing/2014/main" id="{C160C0A5-CFC0-CAB4-9464-398CB2C5F07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497FAA-1CD8-4F44-A66C-559340AE13C8}" type="datetimeFigureOut">
              <a:rPr lang="sk-SK" smtClean="0"/>
              <a:t>22. 10. 2023</a:t>
            </a:fld>
            <a:endParaRPr lang="sk-SK"/>
          </a:p>
        </p:txBody>
      </p:sp>
      <p:sp>
        <p:nvSpPr>
          <p:cNvPr id="5" name="Zástupný objekt pre pätu 4">
            <a:extLst>
              <a:ext uri="{FF2B5EF4-FFF2-40B4-BE49-F238E27FC236}">
                <a16:creationId xmlns:a16="http://schemas.microsoft.com/office/drawing/2014/main" id="{BEE67F64-8CB8-F22B-2D74-CA8A34987FA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k-SK"/>
          </a:p>
        </p:txBody>
      </p:sp>
      <p:sp>
        <p:nvSpPr>
          <p:cNvPr id="6" name="Zástupný objekt pre číslo snímky 5">
            <a:extLst>
              <a:ext uri="{FF2B5EF4-FFF2-40B4-BE49-F238E27FC236}">
                <a16:creationId xmlns:a16="http://schemas.microsoft.com/office/drawing/2014/main" id="{39EC0299-9F8A-F3F4-5F71-9D7F3FCFCD3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1E1BC4-24FF-4339-B14F-F7D756766BC6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1383257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6" name="Rectangle 35">
            <a:extLst>
              <a:ext uri="{FF2B5EF4-FFF2-40B4-BE49-F238E27FC236}">
                <a16:creationId xmlns:a16="http://schemas.microsoft.com/office/drawing/2014/main" id="{2151139A-886F-4B97-8815-729AD3831B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pic>
        <p:nvPicPr>
          <p:cNvPr id="5" name="Obrázok 4" descr="Obrázok, na ktorom je exteriér, nebo, oblak, strom&#10;&#10;Automaticky generovaný popis">
            <a:extLst>
              <a:ext uri="{FF2B5EF4-FFF2-40B4-BE49-F238E27FC236}">
                <a16:creationId xmlns:a16="http://schemas.microsoft.com/office/drawing/2014/main" id="{2B7C8909-5EDA-F22F-9006-59BFD1CB6A8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581" r="-1" b="-1"/>
          <a:stretch/>
        </p:blipFill>
        <p:spPr>
          <a:xfrm>
            <a:off x="20" y="655"/>
            <a:ext cx="8115280" cy="4468659"/>
          </a:xfrm>
          <a:prstGeom prst="rect">
            <a:avLst/>
          </a:prstGeom>
        </p:spPr>
      </p:pic>
      <p:pic>
        <p:nvPicPr>
          <p:cNvPr id="7" name="Obrázok 6" descr="Obrázok, na ktorom je ľudská tvár, osoba, brada, žena&#10;&#10;Automaticky generovaný popis">
            <a:extLst>
              <a:ext uri="{FF2B5EF4-FFF2-40B4-BE49-F238E27FC236}">
                <a16:creationId xmlns:a16="http://schemas.microsoft.com/office/drawing/2014/main" id="{B45126C5-655D-C9B8-D1C4-52F304C16DC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2" b="7369"/>
          <a:stretch/>
        </p:blipFill>
        <p:spPr>
          <a:xfrm>
            <a:off x="8115298" y="-6"/>
            <a:ext cx="4076702" cy="4468876"/>
          </a:xfrm>
          <a:prstGeom prst="rect">
            <a:avLst/>
          </a:prstGeom>
        </p:spPr>
      </p:pic>
      <p:sp>
        <p:nvSpPr>
          <p:cNvPr id="67" name="Rectangle 37">
            <a:extLst>
              <a:ext uri="{FF2B5EF4-FFF2-40B4-BE49-F238E27FC236}">
                <a16:creationId xmlns:a16="http://schemas.microsoft.com/office/drawing/2014/main" id="{AB5E08C4-8CDD-4623-A5B8-E998C6DEE3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" y="4466372"/>
            <a:ext cx="12191998" cy="2390128"/>
          </a:xfrm>
          <a:prstGeom prst="rect">
            <a:avLst/>
          </a:prstGeom>
          <a:gradFill>
            <a:gsLst>
              <a:gs pos="34000">
                <a:srgbClr val="000000">
                  <a:alpha val="96000"/>
                </a:srgbClr>
              </a:gs>
              <a:gs pos="100000">
                <a:schemeClr val="accent1"/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Rectangle 39">
            <a:extLst>
              <a:ext uri="{FF2B5EF4-FFF2-40B4-BE49-F238E27FC236}">
                <a16:creationId xmlns:a16="http://schemas.microsoft.com/office/drawing/2014/main" id="{AFFC87AC-C919-4FE5-BAC3-39509E0011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4464543"/>
            <a:ext cx="8115300" cy="2391958"/>
          </a:xfrm>
          <a:prstGeom prst="rect">
            <a:avLst/>
          </a:prstGeom>
          <a:gradFill>
            <a:gsLst>
              <a:gs pos="28000">
                <a:schemeClr val="accent1">
                  <a:lumMod val="75000"/>
                  <a:alpha val="59000"/>
                </a:schemeClr>
              </a:gs>
              <a:gs pos="100000">
                <a:srgbClr val="000000">
                  <a:alpha val="70000"/>
                </a:srgbClr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Rectangle 41">
            <a:extLst>
              <a:ext uri="{FF2B5EF4-FFF2-40B4-BE49-F238E27FC236}">
                <a16:creationId xmlns:a16="http://schemas.microsoft.com/office/drawing/2014/main" id="{7D0659F6-0853-468D-B1B2-44FDBE98B8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9269" y="4466372"/>
            <a:ext cx="12201266" cy="2390128"/>
          </a:xfrm>
          <a:prstGeom prst="rect">
            <a:avLst/>
          </a:prstGeom>
          <a:gradFill>
            <a:gsLst>
              <a:gs pos="0">
                <a:srgbClr val="000000">
                  <a:alpha val="71765"/>
                </a:srgbClr>
              </a:gs>
              <a:gs pos="100000">
                <a:schemeClr val="accent1">
                  <a:alpha val="24000"/>
                </a:schemeClr>
              </a:gs>
            </a:gsLst>
            <a:lin ang="15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43">
            <a:extLst>
              <a:ext uri="{FF2B5EF4-FFF2-40B4-BE49-F238E27FC236}">
                <a16:creationId xmlns:a16="http://schemas.microsoft.com/office/drawing/2014/main" id="{15F33878-D502-4FFA-8ACE-F2AECDB2A2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15298" y="4466372"/>
            <a:ext cx="4081336" cy="2390128"/>
          </a:xfrm>
          <a:prstGeom prst="rect">
            <a:avLst/>
          </a:prstGeom>
          <a:gradFill>
            <a:gsLst>
              <a:gs pos="19000">
                <a:srgbClr val="000000">
                  <a:alpha val="62000"/>
                </a:srgbClr>
              </a:gs>
              <a:gs pos="100000">
                <a:schemeClr val="accent1">
                  <a:lumMod val="75000"/>
                  <a:alpha val="44000"/>
                </a:schemeClr>
              </a:gs>
            </a:gsLst>
            <a:lin ang="19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45">
            <a:extLst>
              <a:ext uri="{FF2B5EF4-FFF2-40B4-BE49-F238E27FC236}">
                <a16:creationId xmlns:a16="http://schemas.microsoft.com/office/drawing/2014/main" id="{977ACDD7-882D-4B81-A213-84C82B96B0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-4635" y="4486258"/>
            <a:ext cx="12194550" cy="1968154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50000"/>
                  <a:alpha val="55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Freeform: Shape 47">
            <a:extLst>
              <a:ext uri="{FF2B5EF4-FFF2-40B4-BE49-F238E27FC236}">
                <a16:creationId xmlns:a16="http://schemas.microsoft.com/office/drawing/2014/main" id="{D625ED14-F0D2-4FCA-87F3-4E3D2A03DF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4834054">
            <a:off x="6748954" y="2254165"/>
            <a:ext cx="3118759" cy="4639931"/>
          </a:xfrm>
          <a:custGeom>
            <a:avLst/>
            <a:gdLst>
              <a:gd name="connsiteX0" fmla="*/ 3118759 w 3118759"/>
              <a:gd name="connsiteY0" fmla="*/ 79510 h 4639931"/>
              <a:gd name="connsiteX1" fmla="*/ 1204940 w 3118759"/>
              <a:gd name="connsiteY1" fmla="*/ 4639931 h 4639931"/>
              <a:gd name="connsiteX2" fmla="*/ 1103495 w 3118759"/>
              <a:gd name="connsiteY2" fmla="*/ 4578302 h 4639931"/>
              <a:gd name="connsiteX3" fmla="*/ 0 w 3118759"/>
              <a:gd name="connsiteY3" fmla="*/ 2502877 h 4639931"/>
              <a:gd name="connsiteX4" fmla="*/ 2502877 w 3118759"/>
              <a:gd name="connsiteY4" fmla="*/ 0 h 4639931"/>
              <a:gd name="connsiteX5" fmla="*/ 3007294 w 3118759"/>
              <a:gd name="connsiteY5" fmla="*/ 50850 h 46399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118759" h="4639931">
                <a:moveTo>
                  <a:pt x="3118759" y="79510"/>
                </a:moveTo>
                <a:lnTo>
                  <a:pt x="1204940" y="4639931"/>
                </a:lnTo>
                <a:lnTo>
                  <a:pt x="1103495" y="4578302"/>
                </a:lnTo>
                <a:cubicBezTo>
                  <a:pt x="437725" y="4128517"/>
                  <a:pt x="0" y="3366815"/>
                  <a:pt x="0" y="2502877"/>
                </a:cubicBezTo>
                <a:cubicBezTo>
                  <a:pt x="0" y="1120576"/>
                  <a:pt x="1120576" y="0"/>
                  <a:pt x="2502877" y="0"/>
                </a:cubicBezTo>
                <a:cubicBezTo>
                  <a:pt x="2675665" y="0"/>
                  <a:pt x="2844363" y="17509"/>
                  <a:pt x="3007294" y="50850"/>
                </a:cubicBezTo>
                <a:close/>
              </a:path>
            </a:pathLst>
          </a:custGeom>
          <a:gradFill>
            <a:gsLst>
              <a:gs pos="31000">
                <a:schemeClr val="accent1">
                  <a:alpha val="0"/>
                </a:schemeClr>
              </a:gs>
              <a:gs pos="85000">
                <a:schemeClr val="accent1">
                  <a:alpha val="17000"/>
                </a:schemeClr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82CF1A2C-A79A-5DA9-BE1F-FF8ACA7346E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27573" y="4905953"/>
            <a:ext cx="9932691" cy="858742"/>
          </a:xfrm>
        </p:spPr>
        <p:txBody>
          <a:bodyPr anchor="ctr">
            <a:noAutofit/>
          </a:bodyPr>
          <a:lstStyle/>
          <a:p>
            <a:pPr algn="l"/>
            <a:r>
              <a:rPr lang="sk-SK" dirty="0">
                <a:solidFill>
                  <a:srgbClr val="FFFFFF"/>
                </a:solidFill>
                <a:latin typeface="Bauhaus 93" panose="04030905020B02020C02" pitchFamily="82" charset="0"/>
              </a:rPr>
              <a:t>SNEM SKZT 2023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B0860B74-4D89-EABB-B004-1106C916999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27570" y="5764694"/>
            <a:ext cx="9932690" cy="436643"/>
          </a:xfrm>
        </p:spPr>
        <p:txBody>
          <a:bodyPr anchor="t">
            <a:noAutofit/>
          </a:bodyPr>
          <a:lstStyle/>
          <a:p>
            <a:pPr algn="l"/>
            <a:r>
              <a:rPr lang="sk-SK" sz="3600" dirty="0">
                <a:solidFill>
                  <a:srgbClr val="FFFFFF"/>
                </a:solidFill>
                <a:latin typeface="Bauhaus 93" panose="04030905020B02020C02" pitchFamily="82" charset="0"/>
              </a:rPr>
              <a:t>Liptovský Ján 26.10. 2023</a:t>
            </a:r>
          </a:p>
        </p:txBody>
      </p:sp>
      <p:pic>
        <p:nvPicPr>
          <p:cNvPr id="9" name="Obrázok 8" descr="Obrázok, na ktorom je text, písmo, grafika, snímka obrazovky&#10;&#10;Automaticky generovaný popis">
            <a:extLst>
              <a:ext uri="{FF2B5EF4-FFF2-40B4-BE49-F238E27FC236}">
                <a16:creationId xmlns:a16="http://schemas.microsoft.com/office/drawing/2014/main" id="{96698ABF-AB18-BF7D-975E-A614C4ED871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6894" y="4658559"/>
            <a:ext cx="1913509" cy="1812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288639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06743CF-DE1E-F5C7-8ED2-4A484BD59F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                              </a:t>
            </a:r>
            <a:r>
              <a:rPr lang="sk-SK" b="1" dirty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Byť či nebyť?</a:t>
            </a:r>
          </a:p>
        </p:txBody>
      </p:sp>
      <p:pic>
        <p:nvPicPr>
          <p:cNvPr id="5" name="Zástupný objekt pre obsah 4" descr="Obrázok, na ktorom je text, logo, písmo, grafika&#10;&#10;Automaticky generovaný popis">
            <a:extLst>
              <a:ext uri="{FF2B5EF4-FFF2-40B4-BE49-F238E27FC236}">
                <a16:creationId xmlns:a16="http://schemas.microsoft.com/office/drawing/2014/main" id="{D0A292D1-CD4E-5AB1-90EC-B7F7326F582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293120"/>
            <a:ext cx="3152775" cy="1295400"/>
          </a:xfrm>
        </p:spPr>
      </p:pic>
      <p:sp>
        <p:nvSpPr>
          <p:cNvPr id="8" name="BlokTextu 7">
            <a:extLst>
              <a:ext uri="{FF2B5EF4-FFF2-40B4-BE49-F238E27FC236}">
                <a16:creationId xmlns:a16="http://schemas.microsoft.com/office/drawing/2014/main" id="{E887E64D-C09F-1F6C-F153-7947AE1EFA31}"/>
              </a:ext>
            </a:extLst>
          </p:cNvPr>
          <p:cNvSpPr txBox="1"/>
          <p:nvPr/>
        </p:nvSpPr>
        <p:spPr>
          <a:xfrm>
            <a:off x="1121229" y="1690688"/>
            <a:ext cx="10101942" cy="52937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000" dirty="0">
                <a:latin typeface="Arial Narrow" panose="020B0606020202030204" pitchFamily="34" charset="0"/>
              </a:rPr>
              <a:t>Členský poplatok 2500 € </a:t>
            </a:r>
          </a:p>
          <a:p>
            <a:r>
              <a:rPr lang="sk-SK" sz="2000" dirty="0">
                <a:latin typeface="Arial Narrow" panose="020B0606020202030204" pitchFamily="34" charset="0"/>
              </a:rPr>
              <a:t>Informácie!!! Situácia sa mení z roka na rok.</a:t>
            </a:r>
          </a:p>
          <a:p>
            <a:r>
              <a:rPr lang="sk-SK" sz="2000" dirty="0">
                <a:latin typeface="Arial Narrow" panose="020B0606020202030204" pitchFamily="34" charset="0"/>
              </a:rPr>
              <a:t>Spolupráca s ďalšími medzinárodnými organizáciami, Európskou komisiou, Európskym parlamentom, monitorovanie situácie v jednotlivých krajinách.</a:t>
            </a:r>
          </a:p>
          <a:p>
            <a:r>
              <a:rPr lang="sk-SK" sz="2000" dirty="0">
                <a:latin typeface="Arial Narrow" panose="020B0606020202030204" pitchFamily="34" charset="0"/>
              </a:rPr>
              <a:t>Informácie priamo zo zdroja, nie sprostredkovane (niekto si niečo prečíta a vydáva to za záväzné), relevantnosť informácií (kontrola národného aparátu)</a:t>
            </a:r>
          </a:p>
          <a:p>
            <a:endParaRPr lang="sk-SK" sz="2000" dirty="0">
              <a:latin typeface="Arial Narrow" panose="020B0606020202030204" pitchFamily="34" charset="0"/>
            </a:endParaRPr>
          </a:p>
          <a:p>
            <a:r>
              <a:rPr lang="sk-SK" sz="2000" dirty="0">
                <a:latin typeface="Arial Narrow" panose="020B0606020202030204" pitchFamily="34" charset="0"/>
              </a:rPr>
              <a:t>Severské krajiny sú spravidla vlajkovou loďou, nemecké vynikajú absolútnym štruktúrovanosťou a najväčšou byrokraciou, ale snáď aj prehľadnosťou, o poriadku sa dnes už dá ťažko hovoriť.</a:t>
            </a:r>
          </a:p>
          <a:p>
            <a:r>
              <a:rPr lang="sk-SK" sz="2000" dirty="0">
                <a:latin typeface="Arial Narrow" panose="020B0606020202030204" pitchFamily="34" charset="0"/>
              </a:rPr>
              <a:t>Prevádzky zubných techník v severských krajinách (Nórsko, Fínsko, Dánsko, Švédsko, Island),</a:t>
            </a:r>
          </a:p>
          <a:p>
            <a:r>
              <a:rPr lang="sk-SK" sz="2000" dirty="0">
                <a:latin typeface="Arial Narrow" panose="020B0606020202030204" pitchFamily="34" charset="0"/>
              </a:rPr>
              <a:t>líšia sa od územia, ale v priemere 30% vlastnia veľké firmy, často nadnárodné korporácie, 30% sú malé prevádzky s povolením samostatne vykonávať prax tzv. </a:t>
            </a:r>
            <a:r>
              <a:rPr lang="sk-SK" sz="2000" dirty="0" err="1">
                <a:latin typeface="Arial Narrow" panose="020B0606020202030204" pitchFamily="34" charset="0"/>
              </a:rPr>
              <a:t>denturizmu</a:t>
            </a:r>
            <a:r>
              <a:rPr lang="sk-SK" sz="2000" dirty="0">
                <a:latin typeface="Arial Narrow" panose="020B0606020202030204" pitchFamily="34" charset="0"/>
              </a:rPr>
              <a:t>, ostatné sú prevádzky nášho typu. 10-20% tvorí import z iných krajín.</a:t>
            </a:r>
          </a:p>
          <a:p>
            <a:endParaRPr lang="sk-SK" sz="2000" dirty="0">
              <a:latin typeface="Arial Narrow" panose="020B0606020202030204" pitchFamily="34" charset="0"/>
            </a:endParaRPr>
          </a:p>
          <a:p>
            <a:r>
              <a:rPr lang="sk-SK" sz="2000" dirty="0">
                <a:latin typeface="Arial Narrow" panose="020B0606020202030204" pitchFamily="34" charset="0"/>
              </a:rPr>
              <a:t>STRUKTUR – aplikácia vyvinutá vo Švédsku, využívaná v Holandsku, Belgicku, čiastočne vo Francúzsku (obsahuje na jednom mieste všetky náležitosti v podnikaní v zubnej technike – angl.)</a:t>
            </a:r>
          </a:p>
          <a:p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306581651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6BCAEEA-BCC9-3D6B-E16A-3D80DE8715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b="1" dirty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    </a:t>
            </a:r>
            <a:r>
              <a:rPr lang="sk-SK" sz="4800" b="1" dirty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MDR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F5AD661D-059E-35C5-65A5-39080C5AFD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61178" y="1813190"/>
            <a:ext cx="8092621" cy="228456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k-SK" dirty="0"/>
              <a:t>                                  </a:t>
            </a:r>
          </a:p>
          <a:p>
            <a:pPr marL="0" indent="0">
              <a:buNone/>
            </a:pPr>
            <a:r>
              <a:rPr lang="sk-SK" dirty="0"/>
              <a:t>    </a:t>
            </a:r>
            <a:r>
              <a:rPr lang="sk-SK" sz="2400" dirty="0">
                <a:latin typeface="Arial Narrow" panose="020B0606020202030204" pitchFamily="34" charset="0"/>
              </a:rPr>
              <a:t> 25.5.2024 koniec prechodného obdobia, stará MDD stráca platnosť. Do 27.5.2025 musí byť nové Nariadenie platné vo všetkých EÚ krajinách.</a:t>
            </a:r>
          </a:p>
          <a:p>
            <a:pPr marL="0" indent="0">
              <a:buNone/>
            </a:pPr>
            <a:r>
              <a:rPr lang="sk-SK" sz="2400" dirty="0">
                <a:latin typeface="Arial Narrow" panose="020B0606020202030204" pitchFamily="34" charset="0"/>
              </a:rPr>
              <a:t>Právna analýza – môže sa odvíjať od toho kto ju zadáva</a:t>
            </a:r>
          </a:p>
        </p:txBody>
      </p:sp>
      <p:pic>
        <p:nvPicPr>
          <p:cNvPr id="5" name="Obrázok 4" descr="Obrázok, na ktorom je text, písmo, snímka obrazovky, biely&#10;&#10;Automaticky generovaný popis">
            <a:extLst>
              <a:ext uri="{FF2B5EF4-FFF2-40B4-BE49-F238E27FC236}">
                <a16:creationId xmlns:a16="http://schemas.microsoft.com/office/drawing/2014/main" id="{DDEBE5A2-37C4-2C6B-B5CE-BC39F2B45C0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1179" y="242623"/>
            <a:ext cx="5168900" cy="1515533"/>
          </a:xfrm>
          <a:prstGeom prst="rect">
            <a:avLst/>
          </a:prstGeom>
        </p:spPr>
      </p:pic>
      <p:pic>
        <p:nvPicPr>
          <p:cNvPr id="7" name="Obrázok 6" descr="Obrázok, na ktorom je text, písmo, snímka obrazovky, typografia&#10;&#10;Automaticky generovaný popis">
            <a:extLst>
              <a:ext uri="{FF2B5EF4-FFF2-40B4-BE49-F238E27FC236}">
                <a16:creationId xmlns:a16="http://schemas.microsoft.com/office/drawing/2014/main" id="{9BE62754-6FE1-FE82-D887-DE1DD8EA6EA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9178" y="2072524"/>
            <a:ext cx="1964267" cy="2025227"/>
          </a:xfrm>
          <a:prstGeom prst="rect">
            <a:avLst/>
          </a:prstGeom>
        </p:spPr>
      </p:pic>
      <p:sp>
        <p:nvSpPr>
          <p:cNvPr id="9" name="BlokTextu 8">
            <a:extLst>
              <a:ext uri="{FF2B5EF4-FFF2-40B4-BE49-F238E27FC236}">
                <a16:creationId xmlns:a16="http://schemas.microsoft.com/office/drawing/2014/main" id="{0CA5A28C-4013-137F-B516-587162F4720A}"/>
              </a:ext>
            </a:extLst>
          </p:cNvPr>
          <p:cNvSpPr txBox="1"/>
          <p:nvPr/>
        </p:nvSpPr>
        <p:spPr>
          <a:xfrm>
            <a:off x="1159177" y="4321629"/>
            <a:ext cx="1019462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400" dirty="0">
                <a:latin typeface="Arial Narrow" panose="020B0606020202030204" pitchFamily="34" charset="0"/>
              </a:rPr>
              <a:t>TR 12401 </a:t>
            </a:r>
            <a:r>
              <a:rPr lang="en-US" sz="2400" dirty="0">
                <a:latin typeface="Arial Narrow" panose="020B0606020202030204" pitchFamily="34" charset="0"/>
              </a:rPr>
              <a:t>Dentistry - Guidance on the classification of dental devices and accessories</a:t>
            </a:r>
            <a:endParaRPr lang="sk-SK" sz="2400" dirty="0">
              <a:latin typeface="Arial Narrow" panose="020B0606020202030204" pitchFamily="34" charset="0"/>
            </a:endParaRPr>
          </a:p>
          <a:p>
            <a:r>
              <a:rPr lang="en-US" sz="2400" dirty="0">
                <a:latin typeface="Arial Narrow" panose="020B0606020202030204" pitchFamily="34" charset="0"/>
              </a:rPr>
              <a:t>MDCG 2021-3 Questions and Answers on Custom-Made Devices &amp; considerations on Adaptable medical devices and Patient-matched medical devices</a:t>
            </a:r>
            <a:endParaRPr lang="sk-SK" sz="2400" dirty="0">
              <a:latin typeface="Arial Narrow" panose="020B0606020202030204" pitchFamily="34" charset="0"/>
            </a:endParaRPr>
          </a:p>
          <a:p>
            <a:r>
              <a:rPr lang="sk-SK" sz="2400" dirty="0">
                <a:latin typeface="Arial Narrow" panose="020B0606020202030204" pitchFamily="34" charset="0"/>
              </a:rPr>
              <a:t>ŠÚKL – znova v hre (?) </a:t>
            </a:r>
          </a:p>
          <a:p>
            <a:r>
              <a:rPr lang="sk-SK" sz="2400" dirty="0">
                <a:latin typeface="Arial Narrow" panose="020B0606020202030204" pitchFamily="34" charset="0"/>
              </a:rPr>
              <a:t>Manažment kvality a ISO (?)</a:t>
            </a:r>
          </a:p>
        </p:txBody>
      </p:sp>
    </p:spTree>
    <p:extLst>
      <p:ext uri="{BB962C8B-B14F-4D97-AF65-F5344CB8AC3E}">
        <p14:creationId xmlns:p14="http://schemas.microsoft.com/office/powerpoint/2010/main" val="388680820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FB991F2-06CA-5A62-8DE1-168B400410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k-SK" b="1" dirty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Priority na nasledujúci rok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493C19D6-5C6B-60A9-07E2-19E96B832D8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sk-SK" dirty="0">
                <a:latin typeface="Arial Narrow" panose="020B0606020202030204" pitchFamily="34" charset="0"/>
              </a:rPr>
              <a:t>Dokumentácia – protetický štítok do vyhlášky</a:t>
            </a:r>
          </a:p>
          <a:p>
            <a:pPr marL="0" indent="0">
              <a:buNone/>
            </a:pPr>
            <a:r>
              <a:rPr lang="sk-SK" dirty="0">
                <a:latin typeface="Arial Narrow" panose="020B0606020202030204" pitchFamily="34" charset="0"/>
              </a:rPr>
              <a:t>Licencie</a:t>
            </a:r>
          </a:p>
          <a:p>
            <a:pPr marL="0" indent="0">
              <a:buNone/>
            </a:pPr>
            <a:r>
              <a:rPr lang="sk-SK" dirty="0">
                <a:latin typeface="Arial Narrow" panose="020B0606020202030204" pitchFamily="34" charset="0"/>
              </a:rPr>
              <a:t>Rozdelenie cien protetických prác a zubno-lekárskych výkonov v zozname ZPM</a:t>
            </a:r>
          </a:p>
          <a:p>
            <a:pPr marL="0" indent="0">
              <a:buNone/>
            </a:pPr>
            <a:r>
              <a:rPr lang="sk-SK" dirty="0">
                <a:latin typeface="Arial Narrow" panose="020B0606020202030204" pitchFamily="34" charset="0"/>
              </a:rPr>
              <a:t>„Skúšaný“ či „klinický“ zubný technik?</a:t>
            </a:r>
          </a:p>
          <a:p>
            <a:pPr marL="0" indent="0">
              <a:buNone/>
            </a:pPr>
            <a:endParaRPr lang="sk-SK" dirty="0">
              <a:latin typeface="Arial Narrow" panose="020B0606020202030204" pitchFamily="34" charset="0"/>
            </a:endParaRPr>
          </a:p>
          <a:p>
            <a:pPr marL="0" indent="0">
              <a:buNone/>
            </a:pPr>
            <a:r>
              <a:rPr lang="sk-SK" dirty="0">
                <a:latin typeface="Arial Narrow" panose="020B0606020202030204" pitchFamily="34" charset="0"/>
              </a:rPr>
              <a:t>Prezentácia zubných technikov – aplikácia na webstránke</a:t>
            </a:r>
          </a:p>
          <a:p>
            <a:pPr marL="0" indent="0">
              <a:buNone/>
            </a:pPr>
            <a:r>
              <a:rPr lang="sk-SK" dirty="0">
                <a:latin typeface="Arial Narrow" panose="020B0606020202030204" pitchFamily="34" charset="0"/>
              </a:rPr>
              <a:t>                                                   - sociálne siete (Instagram)</a:t>
            </a:r>
          </a:p>
        </p:txBody>
      </p:sp>
    </p:spTree>
    <p:extLst>
      <p:ext uri="{BB962C8B-B14F-4D97-AF65-F5344CB8AC3E}">
        <p14:creationId xmlns:p14="http://schemas.microsoft.com/office/powerpoint/2010/main" val="273539155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Zástupný objekt pre obsah 4" descr="Obrázok série držiaci sa za ruky">
            <a:extLst>
              <a:ext uri="{FF2B5EF4-FFF2-40B4-BE49-F238E27FC236}">
                <a16:creationId xmlns:a16="http://schemas.microsoft.com/office/drawing/2014/main" id="{4DAB8CA1-F9EE-0FD2-3BAB-0BE4CAD51C6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84" r="-1" b="-1"/>
          <a:stretch/>
        </p:blipFill>
        <p:spPr>
          <a:xfrm>
            <a:off x="1" y="10"/>
            <a:ext cx="9669642" cy="6857990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125019" y="0"/>
            <a:ext cx="7066978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9FF31D39-0C2C-6661-78FD-554A03D852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83285" y="365125"/>
            <a:ext cx="3570513" cy="1899912"/>
          </a:xfrm>
        </p:spPr>
        <p:txBody>
          <a:bodyPr>
            <a:normAutofit/>
          </a:bodyPr>
          <a:lstStyle/>
          <a:p>
            <a:r>
              <a:rPr lang="sk-SK" sz="4000" b="1" dirty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</a:rPr>
              <a:t>Ďakujem za pozornosť!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193DA2A2-438D-8344-1999-B075A8C3A8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83286" y="2434201"/>
            <a:ext cx="3570513" cy="374276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k-SK" sz="2000" dirty="0"/>
              <a:t> </a:t>
            </a:r>
            <a:r>
              <a:rPr lang="sk-SK" dirty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</a:rPr>
              <a:t>Bez základných „analógových“ znalostí    sú aj najmodernejšie digitálne technológie len luxusným obalom na „</a:t>
            </a:r>
            <a:r>
              <a:rPr lang="sk-SK" dirty="0" err="1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</a:rPr>
              <a:t>fake</a:t>
            </a:r>
            <a:r>
              <a:rPr lang="sk-SK" dirty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</a:rPr>
              <a:t>“. U zdravotníckych pomôcok, najmä u tých „na mieru“, ide o zdravie!</a:t>
            </a:r>
            <a:endParaRPr lang="en-US" dirty="0">
              <a:solidFill>
                <a:schemeClr val="accent1">
                  <a:lumMod val="75000"/>
                </a:schemeClr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4442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C455416-0D9E-329D-8FD2-B4987E104A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             </a:t>
            </a:r>
            <a:r>
              <a:rPr lang="sk-SK" b="1" dirty="0">
                <a:solidFill>
                  <a:srgbClr val="002060"/>
                </a:solidFill>
                <a:latin typeface="Arial Narrow" panose="020B0606020202030204" pitchFamily="34" charset="0"/>
              </a:rPr>
              <a:t>Prehľad stretnutí a zasadnutí</a:t>
            </a:r>
          </a:p>
        </p:txBody>
      </p:sp>
      <p:sp>
        <p:nvSpPr>
          <p:cNvPr id="7" name="Zástupný objekt pre obsah 6">
            <a:extLst>
              <a:ext uri="{FF2B5EF4-FFF2-40B4-BE49-F238E27FC236}">
                <a16:creationId xmlns:a16="http://schemas.microsoft.com/office/drawing/2014/main" id="{B405E92B-E33D-B9DE-F85B-E44699EBCC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05054"/>
            <a:ext cx="10515600" cy="477190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k-SK" dirty="0"/>
              <a:t>Rada SKZT: 29.9.2022 </a:t>
            </a:r>
            <a:r>
              <a:rPr lang="sk-SK" dirty="0" err="1"/>
              <a:t>Tr</a:t>
            </a:r>
            <a:r>
              <a:rPr lang="sk-SK" dirty="0"/>
              <a:t>. Teplice, 23.1.2023 (online), 24.3.2023 Bratislava, 23.6.2023 Trnava</a:t>
            </a:r>
          </a:p>
          <a:p>
            <a:pPr marL="0" indent="0">
              <a:buNone/>
            </a:pPr>
            <a:r>
              <a:rPr lang="sk-SK" dirty="0"/>
              <a:t>Prezídium SKZT: 11.11.2022 </a:t>
            </a:r>
            <a:r>
              <a:rPr lang="sk-SK" dirty="0" err="1"/>
              <a:t>Chor</a:t>
            </a:r>
            <a:r>
              <a:rPr lang="sk-SK" dirty="0"/>
              <a:t>. Grob, 3.2.2023 Bratislava</a:t>
            </a:r>
          </a:p>
          <a:p>
            <a:pPr marL="0" indent="0">
              <a:buNone/>
            </a:pPr>
            <a:r>
              <a:rPr lang="sk-SK" dirty="0"/>
              <a:t>Mimoriadny korešpondenčný snem:</a:t>
            </a:r>
          </a:p>
          <a:p>
            <a:pPr marL="0" indent="0">
              <a:buNone/>
            </a:pPr>
            <a:r>
              <a:rPr lang="sk-SK" dirty="0"/>
              <a:t>Banka: VÚB (</a:t>
            </a:r>
            <a:r>
              <a:rPr lang="sk-SK" dirty="0" err="1"/>
              <a:t>TatraBanka</a:t>
            </a:r>
            <a:r>
              <a:rPr lang="sk-SK" dirty="0"/>
              <a:t>, </a:t>
            </a:r>
            <a:r>
              <a:rPr lang="sk-SK" dirty="0" err="1"/>
              <a:t>Oberbanka</a:t>
            </a:r>
            <a:r>
              <a:rPr lang="sk-SK" dirty="0"/>
              <a:t>)</a:t>
            </a:r>
          </a:p>
          <a:p>
            <a:pPr marL="0" indent="0">
              <a:buNone/>
            </a:pPr>
            <a:r>
              <a:rPr lang="sk-SK" dirty="0"/>
              <a:t>FEPPD: 17.3.2023 IDS Kolín nad Rýnom, 8.-9.9.2023 AGM Záhreb</a:t>
            </a:r>
          </a:p>
          <a:p>
            <a:pPr marL="0" indent="0">
              <a:buNone/>
            </a:pPr>
            <a:r>
              <a:rPr lang="sk-SK" dirty="0"/>
              <a:t>MZ SR: 21.11.2022</a:t>
            </a:r>
          </a:p>
          <a:p>
            <a:pPr marL="0" indent="0">
              <a:buNone/>
            </a:pPr>
            <a:r>
              <a:rPr lang="sk-SK" dirty="0"/>
              <a:t>MV SR: 13.4.2023, 4.10.2023</a:t>
            </a:r>
          </a:p>
          <a:p>
            <a:pPr marL="0" indent="0">
              <a:buNone/>
            </a:pPr>
            <a:r>
              <a:rPr lang="sk-SK" dirty="0"/>
              <a:t>Časopis, Školenia IVZT, Valné zhromaždenia</a:t>
            </a:r>
          </a:p>
          <a:p>
            <a:pPr marL="0" indent="0">
              <a:buNone/>
            </a:pPr>
            <a:endParaRPr lang="sk-SK" dirty="0"/>
          </a:p>
          <a:p>
            <a:pPr marL="0" indent="0">
              <a:buNone/>
            </a:pP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7864782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AC8EEB0F-BA72-49AC-956F-331B60FDE7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pic>
        <p:nvPicPr>
          <p:cNvPr id="13" name="Obrázok 12" descr="Obrázok, na ktorom je vnútri, stena, interiérový dizajn, podlaha&#10;&#10;Automaticky generovaný popis">
            <a:extLst>
              <a:ext uri="{FF2B5EF4-FFF2-40B4-BE49-F238E27FC236}">
                <a16:creationId xmlns:a16="http://schemas.microsoft.com/office/drawing/2014/main" id="{FDC192E2-BE54-0BA2-500C-61917C91BB4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988" r="-1" b="3009"/>
          <a:stretch/>
        </p:blipFill>
        <p:spPr>
          <a:xfrm>
            <a:off x="-1219" y="-8"/>
            <a:ext cx="12191695" cy="6858000"/>
          </a:xfrm>
          <a:prstGeom prst="rect">
            <a:avLst/>
          </a:prstGeom>
        </p:spPr>
      </p:pic>
      <p:sp>
        <p:nvSpPr>
          <p:cNvPr id="29" name="Freeform: Shape 19">
            <a:extLst>
              <a:ext uri="{FF2B5EF4-FFF2-40B4-BE49-F238E27FC236}">
                <a16:creationId xmlns:a16="http://schemas.microsoft.com/office/drawing/2014/main" id="{8CC700D5-9809-43F4-89D5-7DBBCB0DCC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084996" y="1290918"/>
            <a:ext cx="4656579" cy="4208733"/>
          </a:xfrm>
          <a:custGeom>
            <a:avLst/>
            <a:gdLst>
              <a:gd name="connsiteX0" fmla="*/ 2180840 w 3810827"/>
              <a:gd name="connsiteY0" fmla="*/ 0 h 3634591"/>
              <a:gd name="connsiteX1" fmla="*/ 2866380 w 3810827"/>
              <a:gd name="connsiteY1" fmla="*/ 145165 h 3634591"/>
              <a:gd name="connsiteX2" fmla="*/ 3366366 w 3810827"/>
              <a:gd name="connsiteY2" fmla="*/ 536835 h 3634591"/>
              <a:gd name="connsiteX3" fmla="*/ 3810827 w 3810827"/>
              <a:gd name="connsiteY3" fmla="*/ 1924156 h 3634591"/>
              <a:gd name="connsiteX4" fmla="*/ 3612844 w 3810827"/>
              <a:gd name="connsiteY4" fmla="*/ 2493111 h 3634591"/>
              <a:gd name="connsiteX5" fmla="*/ 3026664 w 3810827"/>
              <a:gd name="connsiteY5" fmla="*/ 3022891 h 3634591"/>
              <a:gd name="connsiteX6" fmla="*/ 2897783 w 3810827"/>
              <a:gd name="connsiteY6" fmla="*/ 3124233 h 3634591"/>
              <a:gd name="connsiteX7" fmla="*/ 1838765 w 3810827"/>
              <a:gd name="connsiteY7" fmla="*/ 3634591 h 3634591"/>
              <a:gd name="connsiteX8" fmla="*/ 443724 w 3810827"/>
              <a:gd name="connsiteY8" fmla="*/ 2805020 h 3634591"/>
              <a:gd name="connsiteX9" fmla="*/ 295053 w 3810827"/>
              <a:gd name="connsiteY9" fmla="*/ 2592792 h 3634591"/>
              <a:gd name="connsiteX10" fmla="*/ 0 w 3810827"/>
              <a:gd name="connsiteY10" fmla="*/ 1924156 h 3634591"/>
              <a:gd name="connsiteX11" fmla="*/ 178275 w 3810827"/>
              <a:gd name="connsiteY11" fmla="*/ 1204061 h 3634591"/>
              <a:gd name="connsiteX12" fmla="*/ 669921 w 3810827"/>
              <a:gd name="connsiteY12" fmla="*/ 585306 h 3634591"/>
              <a:gd name="connsiteX13" fmla="*/ 1380730 w 3810827"/>
              <a:gd name="connsiteY13" fmla="*/ 156203 h 3634591"/>
              <a:gd name="connsiteX14" fmla="*/ 2180840 w 3810827"/>
              <a:gd name="connsiteY14" fmla="*/ 0 h 36345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810827" h="3634591">
                <a:moveTo>
                  <a:pt x="2180840" y="0"/>
                </a:moveTo>
                <a:cubicBezTo>
                  <a:pt x="2431406" y="0"/>
                  <a:pt x="2662018" y="48886"/>
                  <a:pt x="2866380" y="145165"/>
                </a:cubicBezTo>
                <a:cubicBezTo>
                  <a:pt x="3057903" y="235467"/>
                  <a:pt x="3226119" y="367269"/>
                  <a:pt x="3366366" y="536835"/>
                </a:cubicBezTo>
                <a:cubicBezTo>
                  <a:pt x="3652997" y="883519"/>
                  <a:pt x="3810827" y="1376199"/>
                  <a:pt x="3810827" y="1924156"/>
                </a:cubicBezTo>
                <a:cubicBezTo>
                  <a:pt x="3810827" y="2142775"/>
                  <a:pt x="3749739" y="2318234"/>
                  <a:pt x="3612844" y="2493111"/>
                </a:cubicBezTo>
                <a:cubicBezTo>
                  <a:pt x="3469652" y="2676041"/>
                  <a:pt x="3254495" y="2844528"/>
                  <a:pt x="3026664" y="3022891"/>
                </a:cubicBezTo>
                <a:cubicBezTo>
                  <a:pt x="2984630" y="3055759"/>
                  <a:pt x="2941206" y="3089789"/>
                  <a:pt x="2897783" y="3124233"/>
                </a:cubicBezTo>
                <a:cubicBezTo>
                  <a:pt x="2509094" y="3432490"/>
                  <a:pt x="2225408" y="3634591"/>
                  <a:pt x="1838765" y="3634591"/>
                </a:cubicBezTo>
                <a:cubicBezTo>
                  <a:pt x="1249640" y="3634591"/>
                  <a:pt x="832413" y="3386508"/>
                  <a:pt x="443724" y="2805020"/>
                </a:cubicBezTo>
                <a:cubicBezTo>
                  <a:pt x="392859" y="2728910"/>
                  <a:pt x="343138" y="2659690"/>
                  <a:pt x="295053" y="2592792"/>
                </a:cubicBezTo>
                <a:cubicBezTo>
                  <a:pt x="95761" y="2315411"/>
                  <a:pt x="0" y="2171160"/>
                  <a:pt x="0" y="1924156"/>
                </a:cubicBezTo>
                <a:cubicBezTo>
                  <a:pt x="0" y="1678896"/>
                  <a:pt x="60024" y="1436622"/>
                  <a:pt x="178275" y="1204061"/>
                </a:cubicBezTo>
                <a:cubicBezTo>
                  <a:pt x="293990" y="976561"/>
                  <a:pt x="459425" y="768319"/>
                  <a:pt x="669921" y="585306"/>
                </a:cubicBezTo>
                <a:cubicBezTo>
                  <a:pt x="876818" y="405365"/>
                  <a:pt x="1122558" y="256964"/>
                  <a:pt x="1380730" y="156203"/>
                </a:cubicBezTo>
                <a:cubicBezTo>
                  <a:pt x="1645852" y="52539"/>
                  <a:pt x="1915145" y="0"/>
                  <a:pt x="2180840" y="0"/>
                </a:cubicBezTo>
                <a:close/>
              </a:path>
            </a:pathLst>
          </a:cu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31" name="Freeform: Shape 21">
            <a:extLst>
              <a:ext uri="{FF2B5EF4-FFF2-40B4-BE49-F238E27FC236}">
                <a16:creationId xmlns:a16="http://schemas.microsoft.com/office/drawing/2014/main" id="{C7163242-6303-46DC-BAC1-2A204F0613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207827" y="1378821"/>
            <a:ext cx="4333482" cy="4018869"/>
          </a:xfrm>
          <a:custGeom>
            <a:avLst/>
            <a:gdLst>
              <a:gd name="connsiteX0" fmla="*/ 2180840 w 3810827"/>
              <a:gd name="connsiteY0" fmla="*/ 0 h 3634591"/>
              <a:gd name="connsiteX1" fmla="*/ 2866380 w 3810827"/>
              <a:gd name="connsiteY1" fmla="*/ 145165 h 3634591"/>
              <a:gd name="connsiteX2" fmla="*/ 3366366 w 3810827"/>
              <a:gd name="connsiteY2" fmla="*/ 536835 h 3634591"/>
              <a:gd name="connsiteX3" fmla="*/ 3810827 w 3810827"/>
              <a:gd name="connsiteY3" fmla="*/ 1924156 h 3634591"/>
              <a:gd name="connsiteX4" fmla="*/ 3612844 w 3810827"/>
              <a:gd name="connsiteY4" fmla="*/ 2493111 h 3634591"/>
              <a:gd name="connsiteX5" fmla="*/ 3026664 w 3810827"/>
              <a:gd name="connsiteY5" fmla="*/ 3022891 h 3634591"/>
              <a:gd name="connsiteX6" fmla="*/ 2897783 w 3810827"/>
              <a:gd name="connsiteY6" fmla="*/ 3124233 h 3634591"/>
              <a:gd name="connsiteX7" fmla="*/ 1838765 w 3810827"/>
              <a:gd name="connsiteY7" fmla="*/ 3634591 h 3634591"/>
              <a:gd name="connsiteX8" fmla="*/ 443724 w 3810827"/>
              <a:gd name="connsiteY8" fmla="*/ 2805020 h 3634591"/>
              <a:gd name="connsiteX9" fmla="*/ 295053 w 3810827"/>
              <a:gd name="connsiteY9" fmla="*/ 2592792 h 3634591"/>
              <a:gd name="connsiteX10" fmla="*/ 0 w 3810827"/>
              <a:gd name="connsiteY10" fmla="*/ 1924156 h 3634591"/>
              <a:gd name="connsiteX11" fmla="*/ 178275 w 3810827"/>
              <a:gd name="connsiteY11" fmla="*/ 1204061 h 3634591"/>
              <a:gd name="connsiteX12" fmla="*/ 669921 w 3810827"/>
              <a:gd name="connsiteY12" fmla="*/ 585306 h 3634591"/>
              <a:gd name="connsiteX13" fmla="*/ 1380730 w 3810827"/>
              <a:gd name="connsiteY13" fmla="*/ 156203 h 3634591"/>
              <a:gd name="connsiteX14" fmla="*/ 2180840 w 3810827"/>
              <a:gd name="connsiteY14" fmla="*/ 0 h 36345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810827" h="3634591">
                <a:moveTo>
                  <a:pt x="2180840" y="0"/>
                </a:moveTo>
                <a:cubicBezTo>
                  <a:pt x="2431406" y="0"/>
                  <a:pt x="2662018" y="48886"/>
                  <a:pt x="2866380" y="145165"/>
                </a:cubicBezTo>
                <a:cubicBezTo>
                  <a:pt x="3057903" y="235467"/>
                  <a:pt x="3226119" y="367269"/>
                  <a:pt x="3366366" y="536835"/>
                </a:cubicBezTo>
                <a:cubicBezTo>
                  <a:pt x="3652997" y="883519"/>
                  <a:pt x="3810827" y="1376199"/>
                  <a:pt x="3810827" y="1924156"/>
                </a:cubicBezTo>
                <a:cubicBezTo>
                  <a:pt x="3810827" y="2142775"/>
                  <a:pt x="3749739" y="2318234"/>
                  <a:pt x="3612844" y="2493111"/>
                </a:cubicBezTo>
                <a:cubicBezTo>
                  <a:pt x="3469652" y="2676041"/>
                  <a:pt x="3254495" y="2844528"/>
                  <a:pt x="3026664" y="3022891"/>
                </a:cubicBezTo>
                <a:cubicBezTo>
                  <a:pt x="2984630" y="3055759"/>
                  <a:pt x="2941206" y="3089789"/>
                  <a:pt x="2897783" y="3124233"/>
                </a:cubicBezTo>
                <a:cubicBezTo>
                  <a:pt x="2509094" y="3432490"/>
                  <a:pt x="2225408" y="3634591"/>
                  <a:pt x="1838765" y="3634591"/>
                </a:cubicBezTo>
                <a:cubicBezTo>
                  <a:pt x="1249640" y="3634591"/>
                  <a:pt x="832413" y="3386508"/>
                  <a:pt x="443724" y="2805020"/>
                </a:cubicBezTo>
                <a:cubicBezTo>
                  <a:pt x="392859" y="2728910"/>
                  <a:pt x="343138" y="2659690"/>
                  <a:pt x="295053" y="2592792"/>
                </a:cubicBezTo>
                <a:cubicBezTo>
                  <a:pt x="95761" y="2315411"/>
                  <a:pt x="0" y="2171160"/>
                  <a:pt x="0" y="1924156"/>
                </a:cubicBezTo>
                <a:cubicBezTo>
                  <a:pt x="0" y="1678896"/>
                  <a:pt x="60024" y="1436622"/>
                  <a:pt x="178275" y="1204061"/>
                </a:cubicBezTo>
                <a:cubicBezTo>
                  <a:pt x="293990" y="976561"/>
                  <a:pt x="459425" y="768319"/>
                  <a:pt x="669921" y="585306"/>
                </a:cubicBezTo>
                <a:cubicBezTo>
                  <a:pt x="876818" y="405365"/>
                  <a:pt x="1122558" y="256964"/>
                  <a:pt x="1380730" y="156203"/>
                </a:cubicBezTo>
                <a:cubicBezTo>
                  <a:pt x="1645852" y="52539"/>
                  <a:pt x="1915145" y="0"/>
                  <a:pt x="2180840" y="0"/>
                </a:cubicBezTo>
                <a:close/>
              </a:path>
            </a:pathLst>
          </a:custGeom>
          <a:solidFill>
            <a:schemeClr val="bg2">
              <a:tint val="95000"/>
              <a:satMod val="1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  <a:latin typeface="Meiryo"/>
            </a:endParaRPr>
          </a:p>
        </p:txBody>
      </p:sp>
      <p:sp>
        <p:nvSpPr>
          <p:cNvPr id="33" name="Freeform: Shape 23">
            <a:extLst>
              <a:ext uri="{FF2B5EF4-FFF2-40B4-BE49-F238E27FC236}">
                <a16:creationId xmlns:a16="http://schemas.microsoft.com/office/drawing/2014/main" id="{9A5160F0-6244-48E8-9E71-1F51EA90C9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720717" y="756951"/>
            <a:ext cx="2843929" cy="2556327"/>
          </a:xfrm>
          <a:custGeom>
            <a:avLst/>
            <a:gdLst>
              <a:gd name="connsiteX0" fmla="*/ 2180840 w 3810827"/>
              <a:gd name="connsiteY0" fmla="*/ 0 h 3634591"/>
              <a:gd name="connsiteX1" fmla="*/ 2866380 w 3810827"/>
              <a:gd name="connsiteY1" fmla="*/ 145165 h 3634591"/>
              <a:gd name="connsiteX2" fmla="*/ 3366366 w 3810827"/>
              <a:gd name="connsiteY2" fmla="*/ 536835 h 3634591"/>
              <a:gd name="connsiteX3" fmla="*/ 3810827 w 3810827"/>
              <a:gd name="connsiteY3" fmla="*/ 1924156 h 3634591"/>
              <a:gd name="connsiteX4" fmla="*/ 3612844 w 3810827"/>
              <a:gd name="connsiteY4" fmla="*/ 2493111 h 3634591"/>
              <a:gd name="connsiteX5" fmla="*/ 3026664 w 3810827"/>
              <a:gd name="connsiteY5" fmla="*/ 3022891 h 3634591"/>
              <a:gd name="connsiteX6" fmla="*/ 2897783 w 3810827"/>
              <a:gd name="connsiteY6" fmla="*/ 3124233 h 3634591"/>
              <a:gd name="connsiteX7" fmla="*/ 1838765 w 3810827"/>
              <a:gd name="connsiteY7" fmla="*/ 3634591 h 3634591"/>
              <a:gd name="connsiteX8" fmla="*/ 443724 w 3810827"/>
              <a:gd name="connsiteY8" fmla="*/ 2805020 h 3634591"/>
              <a:gd name="connsiteX9" fmla="*/ 295053 w 3810827"/>
              <a:gd name="connsiteY9" fmla="*/ 2592792 h 3634591"/>
              <a:gd name="connsiteX10" fmla="*/ 0 w 3810827"/>
              <a:gd name="connsiteY10" fmla="*/ 1924156 h 3634591"/>
              <a:gd name="connsiteX11" fmla="*/ 178275 w 3810827"/>
              <a:gd name="connsiteY11" fmla="*/ 1204061 h 3634591"/>
              <a:gd name="connsiteX12" fmla="*/ 669921 w 3810827"/>
              <a:gd name="connsiteY12" fmla="*/ 585306 h 3634591"/>
              <a:gd name="connsiteX13" fmla="*/ 1380730 w 3810827"/>
              <a:gd name="connsiteY13" fmla="*/ 156203 h 3634591"/>
              <a:gd name="connsiteX14" fmla="*/ 2180840 w 3810827"/>
              <a:gd name="connsiteY14" fmla="*/ 0 h 36345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810827" h="3634591">
                <a:moveTo>
                  <a:pt x="2180840" y="0"/>
                </a:moveTo>
                <a:cubicBezTo>
                  <a:pt x="2431406" y="0"/>
                  <a:pt x="2662018" y="48886"/>
                  <a:pt x="2866380" y="145165"/>
                </a:cubicBezTo>
                <a:cubicBezTo>
                  <a:pt x="3057903" y="235467"/>
                  <a:pt x="3226119" y="367269"/>
                  <a:pt x="3366366" y="536835"/>
                </a:cubicBezTo>
                <a:cubicBezTo>
                  <a:pt x="3652997" y="883519"/>
                  <a:pt x="3810827" y="1376199"/>
                  <a:pt x="3810827" y="1924156"/>
                </a:cubicBezTo>
                <a:cubicBezTo>
                  <a:pt x="3810827" y="2142775"/>
                  <a:pt x="3749739" y="2318234"/>
                  <a:pt x="3612844" y="2493111"/>
                </a:cubicBezTo>
                <a:cubicBezTo>
                  <a:pt x="3469652" y="2676041"/>
                  <a:pt x="3254495" y="2844528"/>
                  <a:pt x="3026664" y="3022891"/>
                </a:cubicBezTo>
                <a:cubicBezTo>
                  <a:pt x="2984630" y="3055759"/>
                  <a:pt x="2941206" y="3089789"/>
                  <a:pt x="2897783" y="3124233"/>
                </a:cubicBezTo>
                <a:cubicBezTo>
                  <a:pt x="2509094" y="3432490"/>
                  <a:pt x="2225408" y="3634591"/>
                  <a:pt x="1838765" y="3634591"/>
                </a:cubicBezTo>
                <a:cubicBezTo>
                  <a:pt x="1249640" y="3634591"/>
                  <a:pt x="832413" y="3386508"/>
                  <a:pt x="443724" y="2805020"/>
                </a:cubicBezTo>
                <a:cubicBezTo>
                  <a:pt x="392859" y="2728910"/>
                  <a:pt x="343138" y="2659690"/>
                  <a:pt x="295053" y="2592792"/>
                </a:cubicBezTo>
                <a:cubicBezTo>
                  <a:pt x="95761" y="2315411"/>
                  <a:pt x="0" y="2171160"/>
                  <a:pt x="0" y="1924156"/>
                </a:cubicBezTo>
                <a:cubicBezTo>
                  <a:pt x="0" y="1678896"/>
                  <a:pt x="60024" y="1436622"/>
                  <a:pt x="178275" y="1204061"/>
                </a:cubicBezTo>
                <a:cubicBezTo>
                  <a:pt x="293990" y="976561"/>
                  <a:pt x="459425" y="768319"/>
                  <a:pt x="669921" y="585306"/>
                </a:cubicBezTo>
                <a:cubicBezTo>
                  <a:pt x="876818" y="405365"/>
                  <a:pt x="1122558" y="256964"/>
                  <a:pt x="1380730" y="156203"/>
                </a:cubicBezTo>
                <a:cubicBezTo>
                  <a:pt x="1645852" y="52539"/>
                  <a:pt x="1915145" y="0"/>
                  <a:pt x="2180840" y="0"/>
                </a:cubicBezTo>
                <a:close/>
              </a:path>
            </a:pathLst>
          </a:custGeom>
          <a:solidFill>
            <a:srgbClr val="FFFFFF">
              <a:alpha val="60000"/>
            </a:srgbClr>
          </a:solidFill>
          <a:ln w="158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34" name="Freeform: Shape 25">
            <a:extLst>
              <a:ext uri="{FF2B5EF4-FFF2-40B4-BE49-F238E27FC236}">
                <a16:creationId xmlns:a16="http://schemas.microsoft.com/office/drawing/2014/main" id="{9BDFF5CA-602C-465F-8BC3-59C9963028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582263" y="628018"/>
            <a:ext cx="3172430" cy="2887139"/>
          </a:xfrm>
          <a:custGeom>
            <a:avLst/>
            <a:gdLst>
              <a:gd name="connsiteX0" fmla="*/ 2180840 w 3810827"/>
              <a:gd name="connsiteY0" fmla="*/ 0 h 3634591"/>
              <a:gd name="connsiteX1" fmla="*/ 2866380 w 3810827"/>
              <a:gd name="connsiteY1" fmla="*/ 145165 h 3634591"/>
              <a:gd name="connsiteX2" fmla="*/ 3366366 w 3810827"/>
              <a:gd name="connsiteY2" fmla="*/ 536835 h 3634591"/>
              <a:gd name="connsiteX3" fmla="*/ 3810827 w 3810827"/>
              <a:gd name="connsiteY3" fmla="*/ 1924156 h 3634591"/>
              <a:gd name="connsiteX4" fmla="*/ 3612844 w 3810827"/>
              <a:gd name="connsiteY4" fmla="*/ 2493111 h 3634591"/>
              <a:gd name="connsiteX5" fmla="*/ 3026664 w 3810827"/>
              <a:gd name="connsiteY5" fmla="*/ 3022891 h 3634591"/>
              <a:gd name="connsiteX6" fmla="*/ 2897783 w 3810827"/>
              <a:gd name="connsiteY6" fmla="*/ 3124233 h 3634591"/>
              <a:gd name="connsiteX7" fmla="*/ 1838765 w 3810827"/>
              <a:gd name="connsiteY7" fmla="*/ 3634591 h 3634591"/>
              <a:gd name="connsiteX8" fmla="*/ 443724 w 3810827"/>
              <a:gd name="connsiteY8" fmla="*/ 2805020 h 3634591"/>
              <a:gd name="connsiteX9" fmla="*/ 295053 w 3810827"/>
              <a:gd name="connsiteY9" fmla="*/ 2592792 h 3634591"/>
              <a:gd name="connsiteX10" fmla="*/ 0 w 3810827"/>
              <a:gd name="connsiteY10" fmla="*/ 1924156 h 3634591"/>
              <a:gd name="connsiteX11" fmla="*/ 178275 w 3810827"/>
              <a:gd name="connsiteY11" fmla="*/ 1204061 h 3634591"/>
              <a:gd name="connsiteX12" fmla="*/ 669921 w 3810827"/>
              <a:gd name="connsiteY12" fmla="*/ 585306 h 3634591"/>
              <a:gd name="connsiteX13" fmla="*/ 1380730 w 3810827"/>
              <a:gd name="connsiteY13" fmla="*/ 156203 h 3634591"/>
              <a:gd name="connsiteX14" fmla="*/ 2180840 w 3810827"/>
              <a:gd name="connsiteY14" fmla="*/ 0 h 36345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810827" h="3634591">
                <a:moveTo>
                  <a:pt x="2180840" y="0"/>
                </a:moveTo>
                <a:cubicBezTo>
                  <a:pt x="2431406" y="0"/>
                  <a:pt x="2662018" y="48886"/>
                  <a:pt x="2866380" y="145165"/>
                </a:cubicBezTo>
                <a:cubicBezTo>
                  <a:pt x="3057903" y="235467"/>
                  <a:pt x="3226119" y="367269"/>
                  <a:pt x="3366366" y="536835"/>
                </a:cubicBezTo>
                <a:cubicBezTo>
                  <a:pt x="3652997" y="883519"/>
                  <a:pt x="3810827" y="1376199"/>
                  <a:pt x="3810827" y="1924156"/>
                </a:cubicBezTo>
                <a:cubicBezTo>
                  <a:pt x="3810827" y="2142775"/>
                  <a:pt x="3749739" y="2318234"/>
                  <a:pt x="3612844" y="2493111"/>
                </a:cubicBezTo>
                <a:cubicBezTo>
                  <a:pt x="3469652" y="2676041"/>
                  <a:pt x="3254495" y="2844528"/>
                  <a:pt x="3026664" y="3022891"/>
                </a:cubicBezTo>
                <a:cubicBezTo>
                  <a:pt x="2984630" y="3055759"/>
                  <a:pt x="2941206" y="3089789"/>
                  <a:pt x="2897783" y="3124233"/>
                </a:cubicBezTo>
                <a:cubicBezTo>
                  <a:pt x="2509094" y="3432490"/>
                  <a:pt x="2225408" y="3634591"/>
                  <a:pt x="1838765" y="3634591"/>
                </a:cubicBezTo>
                <a:cubicBezTo>
                  <a:pt x="1249640" y="3634591"/>
                  <a:pt x="832413" y="3386508"/>
                  <a:pt x="443724" y="2805020"/>
                </a:cubicBezTo>
                <a:cubicBezTo>
                  <a:pt x="392859" y="2728910"/>
                  <a:pt x="343138" y="2659690"/>
                  <a:pt x="295053" y="2592792"/>
                </a:cubicBezTo>
                <a:cubicBezTo>
                  <a:pt x="95761" y="2315411"/>
                  <a:pt x="0" y="2171160"/>
                  <a:pt x="0" y="1924156"/>
                </a:cubicBezTo>
                <a:cubicBezTo>
                  <a:pt x="0" y="1678896"/>
                  <a:pt x="60024" y="1436622"/>
                  <a:pt x="178275" y="1204061"/>
                </a:cubicBezTo>
                <a:cubicBezTo>
                  <a:pt x="293990" y="976561"/>
                  <a:pt x="459425" y="768319"/>
                  <a:pt x="669921" y="585306"/>
                </a:cubicBezTo>
                <a:cubicBezTo>
                  <a:pt x="876818" y="405365"/>
                  <a:pt x="1122558" y="256964"/>
                  <a:pt x="1380730" y="156203"/>
                </a:cubicBezTo>
                <a:cubicBezTo>
                  <a:pt x="1645852" y="52539"/>
                  <a:pt x="1915145" y="0"/>
                  <a:pt x="2180840" y="0"/>
                </a:cubicBezTo>
                <a:close/>
              </a:path>
            </a:pathLst>
          </a:custGeom>
          <a:noFill/>
          <a:ln w="19050">
            <a:solidFill>
              <a:srgbClr val="FFFFFF">
                <a:alpha val="7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8" name="Freeform: Shape 27">
            <a:extLst>
              <a:ext uri="{FF2B5EF4-FFF2-40B4-BE49-F238E27FC236}">
                <a16:creationId xmlns:a16="http://schemas.microsoft.com/office/drawing/2014/main" id="{D289228A-771B-48F6-B5DF-7A63EA3242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163982" y="3576909"/>
            <a:ext cx="2685901" cy="2458888"/>
          </a:xfrm>
          <a:custGeom>
            <a:avLst/>
            <a:gdLst>
              <a:gd name="connsiteX0" fmla="*/ 2180840 w 3810827"/>
              <a:gd name="connsiteY0" fmla="*/ 0 h 3634591"/>
              <a:gd name="connsiteX1" fmla="*/ 2866380 w 3810827"/>
              <a:gd name="connsiteY1" fmla="*/ 145165 h 3634591"/>
              <a:gd name="connsiteX2" fmla="*/ 3366366 w 3810827"/>
              <a:gd name="connsiteY2" fmla="*/ 536835 h 3634591"/>
              <a:gd name="connsiteX3" fmla="*/ 3810827 w 3810827"/>
              <a:gd name="connsiteY3" fmla="*/ 1924156 h 3634591"/>
              <a:gd name="connsiteX4" fmla="*/ 3612844 w 3810827"/>
              <a:gd name="connsiteY4" fmla="*/ 2493111 h 3634591"/>
              <a:gd name="connsiteX5" fmla="*/ 3026664 w 3810827"/>
              <a:gd name="connsiteY5" fmla="*/ 3022891 h 3634591"/>
              <a:gd name="connsiteX6" fmla="*/ 2897783 w 3810827"/>
              <a:gd name="connsiteY6" fmla="*/ 3124233 h 3634591"/>
              <a:gd name="connsiteX7" fmla="*/ 1838765 w 3810827"/>
              <a:gd name="connsiteY7" fmla="*/ 3634591 h 3634591"/>
              <a:gd name="connsiteX8" fmla="*/ 443724 w 3810827"/>
              <a:gd name="connsiteY8" fmla="*/ 2805020 h 3634591"/>
              <a:gd name="connsiteX9" fmla="*/ 295053 w 3810827"/>
              <a:gd name="connsiteY9" fmla="*/ 2592792 h 3634591"/>
              <a:gd name="connsiteX10" fmla="*/ 0 w 3810827"/>
              <a:gd name="connsiteY10" fmla="*/ 1924156 h 3634591"/>
              <a:gd name="connsiteX11" fmla="*/ 178275 w 3810827"/>
              <a:gd name="connsiteY11" fmla="*/ 1204061 h 3634591"/>
              <a:gd name="connsiteX12" fmla="*/ 669921 w 3810827"/>
              <a:gd name="connsiteY12" fmla="*/ 585306 h 3634591"/>
              <a:gd name="connsiteX13" fmla="*/ 1380730 w 3810827"/>
              <a:gd name="connsiteY13" fmla="*/ 156203 h 3634591"/>
              <a:gd name="connsiteX14" fmla="*/ 2180840 w 3810827"/>
              <a:gd name="connsiteY14" fmla="*/ 0 h 36345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810827" h="3634591">
                <a:moveTo>
                  <a:pt x="2180840" y="0"/>
                </a:moveTo>
                <a:cubicBezTo>
                  <a:pt x="2431406" y="0"/>
                  <a:pt x="2662018" y="48886"/>
                  <a:pt x="2866380" y="145165"/>
                </a:cubicBezTo>
                <a:cubicBezTo>
                  <a:pt x="3057903" y="235467"/>
                  <a:pt x="3226119" y="367269"/>
                  <a:pt x="3366366" y="536835"/>
                </a:cubicBezTo>
                <a:cubicBezTo>
                  <a:pt x="3652997" y="883519"/>
                  <a:pt x="3810827" y="1376199"/>
                  <a:pt x="3810827" y="1924156"/>
                </a:cubicBezTo>
                <a:cubicBezTo>
                  <a:pt x="3810827" y="2142775"/>
                  <a:pt x="3749739" y="2318234"/>
                  <a:pt x="3612844" y="2493111"/>
                </a:cubicBezTo>
                <a:cubicBezTo>
                  <a:pt x="3469652" y="2676041"/>
                  <a:pt x="3254495" y="2844528"/>
                  <a:pt x="3026664" y="3022891"/>
                </a:cubicBezTo>
                <a:cubicBezTo>
                  <a:pt x="2984630" y="3055759"/>
                  <a:pt x="2941206" y="3089789"/>
                  <a:pt x="2897783" y="3124233"/>
                </a:cubicBezTo>
                <a:cubicBezTo>
                  <a:pt x="2509094" y="3432490"/>
                  <a:pt x="2225408" y="3634591"/>
                  <a:pt x="1838765" y="3634591"/>
                </a:cubicBezTo>
                <a:cubicBezTo>
                  <a:pt x="1249640" y="3634591"/>
                  <a:pt x="832413" y="3386508"/>
                  <a:pt x="443724" y="2805020"/>
                </a:cubicBezTo>
                <a:cubicBezTo>
                  <a:pt x="392859" y="2728910"/>
                  <a:pt x="343138" y="2659690"/>
                  <a:pt x="295053" y="2592792"/>
                </a:cubicBezTo>
                <a:cubicBezTo>
                  <a:pt x="95761" y="2315411"/>
                  <a:pt x="0" y="2171160"/>
                  <a:pt x="0" y="1924156"/>
                </a:cubicBezTo>
                <a:cubicBezTo>
                  <a:pt x="0" y="1678896"/>
                  <a:pt x="60024" y="1436622"/>
                  <a:pt x="178275" y="1204061"/>
                </a:cubicBezTo>
                <a:cubicBezTo>
                  <a:pt x="293990" y="976561"/>
                  <a:pt x="459425" y="768319"/>
                  <a:pt x="669921" y="585306"/>
                </a:cubicBezTo>
                <a:cubicBezTo>
                  <a:pt x="876818" y="405365"/>
                  <a:pt x="1122558" y="256964"/>
                  <a:pt x="1380730" y="156203"/>
                </a:cubicBezTo>
                <a:cubicBezTo>
                  <a:pt x="1645852" y="52539"/>
                  <a:pt x="1915145" y="0"/>
                  <a:pt x="2180840" y="0"/>
                </a:cubicBezTo>
                <a:close/>
              </a:path>
            </a:pathLst>
          </a:custGeom>
          <a:solidFill>
            <a:srgbClr val="FFFFFF">
              <a:alpha val="60000"/>
            </a:srgbClr>
          </a:solidFill>
          <a:ln w="158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30" name="Freeform: Shape 29">
            <a:extLst>
              <a:ext uri="{FF2B5EF4-FFF2-40B4-BE49-F238E27FC236}">
                <a16:creationId xmlns:a16="http://schemas.microsoft.com/office/drawing/2014/main" id="{31D5EF21-94C4-481A-BD01-3D29FB305B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981178" y="3487951"/>
            <a:ext cx="3051507" cy="2742030"/>
          </a:xfrm>
          <a:custGeom>
            <a:avLst/>
            <a:gdLst>
              <a:gd name="connsiteX0" fmla="*/ 2180840 w 3810827"/>
              <a:gd name="connsiteY0" fmla="*/ 0 h 3634591"/>
              <a:gd name="connsiteX1" fmla="*/ 2866380 w 3810827"/>
              <a:gd name="connsiteY1" fmla="*/ 145165 h 3634591"/>
              <a:gd name="connsiteX2" fmla="*/ 3366366 w 3810827"/>
              <a:gd name="connsiteY2" fmla="*/ 536835 h 3634591"/>
              <a:gd name="connsiteX3" fmla="*/ 3810827 w 3810827"/>
              <a:gd name="connsiteY3" fmla="*/ 1924156 h 3634591"/>
              <a:gd name="connsiteX4" fmla="*/ 3612844 w 3810827"/>
              <a:gd name="connsiteY4" fmla="*/ 2493111 h 3634591"/>
              <a:gd name="connsiteX5" fmla="*/ 3026664 w 3810827"/>
              <a:gd name="connsiteY5" fmla="*/ 3022891 h 3634591"/>
              <a:gd name="connsiteX6" fmla="*/ 2897783 w 3810827"/>
              <a:gd name="connsiteY6" fmla="*/ 3124233 h 3634591"/>
              <a:gd name="connsiteX7" fmla="*/ 1838765 w 3810827"/>
              <a:gd name="connsiteY7" fmla="*/ 3634591 h 3634591"/>
              <a:gd name="connsiteX8" fmla="*/ 443724 w 3810827"/>
              <a:gd name="connsiteY8" fmla="*/ 2805020 h 3634591"/>
              <a:gd name="connsiteX9" fmla="*/ 295053 w 3810827"/>
              <a:gd name="connsiteY9" fmla="*/ 2592792 h 3634591"/>
              <a:gd name="connsiteX10" fmla="*/ 0 w 3810827"/>
              <a:gd name="connsiteY10" fmla="*/ 1924156 h 3634591"/>
              <a:gd name="connsiteX11" fmla="*/ 178275 w 3810827"/>
              <a:gd name="connsiteY11" fmla="*/ 1204061 h 3634591"/>
              <a:gd name="connsiteX12" fmla="*/ 669921 w 3810827"/>
              <a:gd name="connsiteY12" fmla="*/ 585306 h 3634591"/>
              <a:gd name="connsiteX13" fmla="*/ 1380730 w 3810827"/>
              <a:gd name="connsiteY13" fmla="*/ 156203 h 3634591"/>
              <a:gd name="connsiteX14" fmla="*/ 2180840 w 3810827"/>
              <a:gd name="connsiteY14" fmla="*/ 0 h 36345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810827" h="3634591">
                <a:moveTo>
                  <a:pt x="2180840" y="0"/>
                </a:moveTo>
                <a:cubicBezTo>
                  <a:pt x="2431406" y="0"/>
                  <a:pt x="2662018" y="48886"/>
                  <a:pt x="2866380" y="145165"/>
                </a:cubicBezTo>
                <a:cubicBezTo>
                  <a:pt x="3057903" y="235467"/>
                  <a:pt x="3226119" y="367269"/>
                  <a:pt x="3366366" y="536835"/>
                </a:cubicBezTo>
                <a:cubicBezTo>
                  <a:pt x="3652997" y="883519"/>
                  <a:pt x="3810827" y="1376199"/>
                  <a:pt x="3810827" y="1924156"/>
                </a:cubicBezTo>
                <a:cubicBezTo>
                  <a:pt x="3810827" y="2142775"/>
                  <a:pt x="3749739" y="2318234"/>
                  <a:pt x="3612844" y="2493111"/>
                </a:cubicBezTo>
                <a:cubicBezTo>
                  <a:pt x="3469652" y="2676041"/>
                  <a:pt x="3254495" y="2844528"/>
                  <a:pt x="3026664" y="3022891"/>
                </a:cubicBezTo>
                <a:cubicBezTo>
                  <a:pt x="2984630" y="3055759"/>
                  <a:pt x="2941206" y="3089789"/>
                  <a:pt x="2897783" y="3124233"/>
                </a:cubicBezTo>
                <a:cubicBezTo>
                  <a:pt x="2509094" y="3432490"/>
                  <a:pt x="2225408" y="3634591"/>
                  <a:pt x="1838765" y="3634591"/>
                </a:cubicBezTo>
                <a:cubicBezTo>
                  <a:pt x="1249640" y="3634591"/>
                  <a:pt x="832413" y="3386508"/>
                  <a:pt x="443724" y="2805020"/>
                </a:cubicBezTo>
                <a:cubicBezTo>
                  <a:pt x="392859" y="2728910"/>
                  <a:pt x="343138" y="2659690"/>
                  <a:pt x="295053" y="2592792"/>
                </a:cubicBezTo>
                <a:cubicBezTo>
                  <a:pt x="95761" y="2315411"/>
                  <a:pt x="0" y="2171160"/>
                  <a:pt x="0" y="1924156"/>
                </a:cubicBezTo>
                <a:cubicBezTo>
                  <a:pt x="0" y="1678896"/>
                  <a:pt x="60024" y="1436622"/>
                  <a:pt x="178275" y="1204061"/>
                </a:cubicBezTo>
                <a:cubicBezTo>
                  <a:pt x="293990" y="976561"/>
                  <a:pt x="459425" y="768319"/>
                  <a:pt x="669921" y="585306"/>
                </a:cubicBezTo>
                <a:cubicBezTo>
                  <a:pt x="876818" y="405365"/>
                  <a:pt x="1122558" y="256964"/>
                  <a:pt x="1380730" y="156203"/>
                </a:cubicBezTo>
                <a:cubicBezTo>
                  <a:pt x="1645852" y="52539"/>
                  <a:pt x="1915145" y="0"/>
                  <a:pt x="2180840" y="0"/>
                </a:cubicBezTo>
                <a:close/>
              </a:path>
            </a:pathLst>
          </a:custGeom>
          <a:noFill/>
          <a:ln w="19050">
            <a:solidFill>
              <a:srgbClr val="FFFFFF">
                <a:alpha val="7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32" name="Freeform: Shape 31">
            <a:extLst>
              <a:ext uri="{FF2B5EF4-FFF2-40B4-BE49-F238E27FC236}">
                <a16:creationId xmlns:a16="http://schemas.microsoft.com/office/drawing/2014/main" id="{805C4C40-D70E-4C4F-B228-98A0A61326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1300000" flipH="1">
            <a:off x="987224" y="1122042"/>
            <a:ext cx="4908132" cy="4613915"/>
          </a:xfrm>
          <a:custGeom>
            <a:avLst/>
            <a:gdLst>
              <a:gd name="connsiteX0" fmla="*/ 2180840 w 3810827"/>
              <a:gd name="connsiteY0" fmla="*/ 0 h 3634591"/>
              <a:gd name="connsiteX1" fmla="*/ 2866380 w 3810827"/>
              <a:gd name="connsiteY1" fmla="*/ 145165 h 3634591"/>
              <a:gd name="connsiteX2" fmla="*/ 3366366 w 3810827"/>
              <a:gd name="connsiteY2" fmla="*/ 536835 h 3634591"/>
              <a:gd name="connsiteX3" fmla="*/ 3810827 w 3810827"/>
              <a:gd name="connsiteY3" fmla="*/ 1924156 h 3634591"/>
              <a:gd name="connsiteX4" fmla="*/ 3612844 w 3810827"/>
              <a:gd name="connsiteY4" fmla="*/ 2493111 h 3634591"/>
              <a:gd name="connsiteX5" fmla="*/ 3026664 w 3810827"/>
              <a:gd name="connsiteY5" fmla="*/ 3022891 h 3634591"/>
              <a:gd name="connsiteX6" fmla="*/ 2897783 w 3810827"/>
              <a:gd name="connsiteY6" fmla="*/ 3124233 h 3634591"/>
              <a:gd name="connsiteX7" fmla="*/ 1838765 w 3810827"/>
              <a:gd name="connsiteY7" fmla="*/ 3634591 h 3634591"/>
              <a:gd name="connsiteX8" fmla="*/ 443724 w 3810827"/>
              <a:gd name="connsiteY8" fmla="*/ 2805020 h 3634591"/>
              <a:gd name="connsiteX9" fmla="*/ 295053 w 3810827"/>
              <a:gd name="connsiteY9" fmla="*/ 2592792 h 3634591"/>
              <a:gd name="connsiteX10" fmla="*/ 0 w 3810827"/>
              <a:gd name="connsiteY10" fmla="*/ 1924156 h 3634591"/>
              <a:gd name="connsiteX11" fmla="*/ 178275 w 3810827"/>
              <a:gd name="connsiteY11" fmla="*/ 1204061 h 3634591"/>
              <a:gd name="connsiteX12" fmla="*/ 669921 w 3810827"/>
              <a:gd name="connsiteY12" fmla="*/ 585306 h 3634591"/>
              <a:gd name="connsiteX13" fmla="*/ 1380730 w 3810827"/>
              <a:gd name="connsiteY13" fmla="*/ 156203 h 3634591"/>
              <a:gd name="connsiteX14" fmla="*/ 2180840 w 3810827"/>
              <a:gd name="connsiteY14" fmla="*/ 0 h 36345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810827" h="3634591">
                <a:moveTo>
                  <a:pt x="2180840" y="0"/>
                </a:moveTo>
                <a:cubicBezTo>
                  <a:pt x="2431406" y="0"/>
                  <a:pt x="2662018" y="48886"/>
                  <a:pt x="2866380" y="145165"/>
                </a:cubicBezTo>
                <a:cubicBezTo>
                  <a:pt x="3057903" y="235467"/>
                  <a:pt x="3226119" y="367269"/>
                  <a:pt x="3366366" y="536835"/>
                </a:cubicBezTo>
                <a:cubicBezTo>
                  <a:pt x="3652997" y="883519"/>
                  <a:pt x="3810827" y="1376199"/>
                  <a:pt x="3810827" y="1924156"/>
                </a:cubicBezTo>
                <a:cubicBezTo>
                  <a:pt x="3810827" y="2142775"/>
                  <a:pt x="3749739" y="2318234"/>
                  <a:pt x="3612844" y="2493111"/>
                </a:cubicBezTo>
                <a:cubicBezTo>
                  <a:pt x="3469652" y="2676041"/>
                  <a:pt x="3254495" y="2844528"/>
                  <a:pt x="3026664" y="3022891"/>
                </a:cubicBezTo>
                <a:cubicBezTo>
                  <a:pt x="2984630" y="3055759"/>
                  <a:pt x="2941206" y="3089789"/>
                  <a:pt x="2897783" y="3124233"/>
                </a:cubicBezTo>
                <a:cubicBezTo>
                  <a:pt x="2509094" y="3432490"/>
                  <a:pt x="2225408" y="3634591"/>
                  <a:pt x="1838765" y="3634591"/>
                </a:cubicBezTo>
                <a:cubicBezTo>
                  <a:pt x="1249640" y="3634591"/>
                  <a:pt x="832413" y="3386508"/>
                  <a:pt x="443724" y="2805020"/>
                </a:cubicBezTo>
                <a:cubicBezTo>
                  <a:pt x="392859" y="2728910"/>
                  <a:pt x="343138" y="2659690"/>
                  <a:pt x="295053" y="2592792"/>
                </a:cubicBezTo>
                <a:cubicBezTo>
                  <a:pt x="95761" y="2315411"/>
                  <a:pt x="0" y="2171160"/>
                  <a:pt x="0" y="1924156"/>
                </a:cubicBezTo>
                <a:cubicBezTo>
                  <a:pt x="0" y="1678896"/>
                  <a:pt x="60024" y="1436622"/>
                  <a:pt x="178275" y="1204061"/>
                </a:cubicBezTo>
                <a:cubicBezTo>
                  <a:pt x="293990" y="976561"/>
                  <a:pt x="459425" y="768319"/>
                  <a:pt x="669921" y="585306"/>
                </a:cubicBezTo>
                <a:cubicBezTo>
                  <a:pt x="876818" y="405365"/>
                  <a:pt x="1122558" y="256964"/>
                  <a:pt x="1380730" y="156203"/>
                </a:cubicBezTo>
                <a:cubicBezTo>
                  <a:pt x="1645852" y="52539"/>
                  <a:pt x="1915145" y="0"/>
                  <a:pt x="2180840" y="0"/>
                </a:cubicBezTo>
                <a:close/>
              </a:path>
            </a:pathLst>
          </a:custGeom>
          <a:noFill/>
          <a:ln w="19050">
            <a:solidFill>
              <a:srgbClr val="FFFFFF">
                <a:alpha val="7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DE1FC525-8A67-D10F-A34D-240B338BA9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15632" y="1872170"/>
            <a:ext cx="3797450" cy="2395029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pPr algn="ctr"/>
            <a:r>
              <a:rPr lang="en-US" sz="3400" b="1" kern="1200" dirty="0" err="1">
                <a:solidFill>
                  <a:srgbClr val="002060"/>
                </a:solidFill>
                <a:latin typeface="Arial Narrow" panose="020B0606020202030204" pitchFamily="34" charset="0"/>
              </a:rPr>
              <a:t>Nebytové</a:t>
            </a:r>
            <a:r>
              <a:rPr lang="en-US" sz="3400" b="1" kern="1200" dirty="0">
                <a:solidFill>
                  <a:srgbClr val="002060"/>
                </a:solidFill>
                <a:latin typeface="Arial Narrow" panose="020B0606020202030204" pitchFamily="34" charset="0"/>
              </a:rPr>
              <a:t> </a:t>
            </a:r>
            <a:r>
              <a:rPr lang="en-US" sz="3400" b="1" kern="1200" dirty="0" err="1">
                <a:solidFill>
                  <a:srgbClr val="002060"/>
                </a:solidFill>
                <a:latin typeface="Arial Narrow" panose="020B0606020202030204" pitchFamily="34" charset="0"/>
              </a:rPr>
              <a:t>priestory</a:t>
            </a:r>
            <a:r>
              <a:rPr lang="en-US" sz="3400" b="1" kern="1200" dirty="0">
                <a:solidFill>
                  <a:srgbClr val="002060"/>
                </a:solidFill>
                <a:latin typeface="Arial Narrow" panose="020B0606020202030204" pitchFamily="34" charset="0"/>
              </a:rPr>
              <a:t> </a:t>
            </a:r>
            <a:r>
              <a:rPr lang="en-US" sz="3400" b="1" kern="1200" dirty="0" err="1">
                <a:solidFill>
                  <a:srgbClr val="002060"/>
                </a:solidFill>
                <a:latin typeface="Arial Narrow" panose="020B0606020202030204" pitchFamily="34" charset="0"/>
              </a:rPr>
              <a:t>na</a:t>
            </a:r>
            <a:r>
              <a:rPr lang="en-US" sz="3400" b="1" kern="1200" dirty="0">
                <a:solidFill>
                  <a:srgbClr val="002060"/>
                </a:solidFill>
                <a:latin typeface="Arial Narrow" panose="020B0606020202030204" pitchFamily="34" charset="0"/>
              </a:rPr>
              <a:t> </a:t>
            </a:r>
            <a:r>
              <a:rPr lang="en-US" sz="3400" b="1" kern="1200" dirty="0" err="1">
                <a:solidFill>
                  <a:srgbClr val="002060"/>
                </a:solidFill>
                <a:latin typeface="Arial Narrow" panose="020B0606020202030204" pitchFamily="34" charset="0"/>
              </a:rPr>
              <a:t>Černyševského</a:t>
            </a:r>
            <a:r>
              <a:rPr lang="en-US" sz="3400" b="1" kern="1200" dirty="0">
                <a:solidFill>
                  <a:srgbClr val="002060"/>
                </a:solidFill>
                <a:latin typeface="Arial Narrow" panose="020B0606020202030204" pitchFamily="34" charset="0"/>
              </a:rPr>
              <a:t> 26, </a:t>
            </a:r>
            <a:br>
              <a:rPr lang="en-US" sz="3400" b="1" kern="1200" dirty="0">
                <a:solidFill>
                  <a:srgbClr val="002060"/>
                </a:solidFill>
                <a:latin typeface="Arial Narrow" panose="020B0606020202030204" pitchFamily="34" charset="0"/>
              </a:rPr>
            </a:br>
            <a:r>
              <a:rPr lang="en-US" sz="3400" b="1" kern="1200" dirty="0">
                <a:solidFill>
                  <a:srgbClr val="002060"/>
                </a:solidFill>
                <a:latin typeface="Arial Narrow" panose="020B0606020202030204" pitchFamily="34" charset="0"/>
              </a:rPr>
              <a:t>v </a:t>
            </a:r>
            <a:r>
              <a:rPr lang="en-US" sz="3400" b="1" kern="1200" dirty="0" err="1">
                <a:solidFill>
                  <a:srgbClr val="002060"/>
                </a:solidFill>
                <a:latin typeface="Arial Narrow" panose="020B0606020202030204" pitchFamily="34" charset="0"/>
              </a:rPr>
              <a:t>Bratislave</a:t>
            </a:r>
            <a:br>
              <a:rPr lang="sk-SK" sz="3400" b="1" kern="1200" dirty="0">
                <a:solidFill>
                  <a:srgbClr val="002060"/>
                </a:solidFill>
                <a:latin typeface="Arial Narrow" panose="020B0606020202030204" pitchFamily="34" charset="0"/>
              </a:rPr>
            </a:br>
            <a:r>
              <a:rPr lang="sk-SK" sz="3400" b="1" kern="1200" dirty="0">
                <a:solidFill>
                  <a:srgbClr val="002060"/>
                </a:solidFill>
                <a:latin typeface="Arial Narrow" panose="020B0606020202030204" pitchFamily="34" charset="0"/>
              </a:rPr>
              <a:t>od 1.7.2023</a:t>
            </a:r>
            <a:endParaRPr lang="en-US" sz="3400" b="1" kern="1200" dirty="0">
              <a:solidFill>
                <a:srgbClr val="002060"/>
              </a:solidFill>
              <a:latin typeface="Arial Narrow" panose="020B0606020202030204" pitchFamily="34" charset="0"/>
            </a:endParaRPr>
          </a:p>
        </p:txBody>
      </p:sp>
      <p:pic>
        <p:nvPicPr>
          <p:cNvPr id="9" name="Zástupný objekt pre obsah 8" descr="Obrázok, na ktorom je exteriér, pozemné vozidlo, auto, vozidlo&#10;&#10;Automaticky generovaný popis">
            <a:extLst>
              <a:ext uri="{FF2B5EF4-FFF2-40B4-BE49-F238E27FC236}">
                <a16:creationId xmlns:a16="http://schemas.microsoft.com/office/drawing/2014/main" id="{0FD29883-8ACC-823F-BDD0-F7B64F337A5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45" r="10390" b="-4"/>
          <a:stretch/>
        </p:blipFill>
        <p:spPr>
          <a:xfrm>
            <a:off x="7854697" y="822204"/>
            <a:ext cx="2606312" cy="2405492"/>
          </a:xfrm>
          <a:custGeom>
            <a:avLst/>
            <a:gdLst/>
            <a:ahLst/>
            <a:cxnLst/>
            <a:rect l="l" t="t" r="r" b="b"/>
            <a:pathLst>
              <a:path w="2442835" h="2236365">
                <a:moveTo>
                  <a:pt x="1178694" y="0"/>
                </a:moveTo>
                <a:cubicBezTo>
                  <a:pt x="1426542" y="0"/>
                  <a:pt x="1608393" y="124353"/>
                  <a:pt x="1857551" y="314024"/>
                </a:cubicBezTo>
                <a:cubicBezTo>
                  <a:pt x="1885386" y="335216"/>
                  <a:pt x="1913222" y="356156"/>
                  <a:pt x="1940168" y="376379"/>
                </a:cubicBezTo>
                <a:cubicBezTo>
                  <a:pt x="2086213" y="486125"/>
                  <a:pt x="2224133" y="589796"/>
                  <a:pt x="2315923" y="702353"/>
                </a:cubicBezTo>
                <a:cubicBezTo>
                  <a:pt x="2403676" y="809955"/>
                  <a:pt x="2442835" y="917915"/>
                  <a:pt x="2442835" y="1052431"/>
                </a:cubicBezTo>
                <a:cubicBezTo>
                  <a:pt x="2442835" y="1389589"/>
                  <a:pt x="2341663" y="1692735"/>
                  <a:pt x="2157925" y="1906050"/>
                </a:cubicBezTo>
                <a:cubicBezTo>
                  <a:pt x="2068023" y="2010385"/>
                  <a:pt x="1960192" y="2091482"/>
                  <a:pt x="1837422" y="2147045"/>
                </a:cubicBezTo>
                <a:cubicBezTo>
                  <a:pt x="1706420" y="2206285"/>
                  <a:pt x="1558592" y="2236365"/>
                  <a:pt x="1397973" y="2236365"/>
                </a:cubicBezTo>
                <a:cubicBezTo>
                  <a:pt x="1227656" y="2236365"/>
                  <a:pt x="1055033" y="2204038"/>
                  <a:pt x="885082" y="2140253"/>
                </a:cubicBezTo>
                <a:cubicBezTo>
                  <a:pt x="719588" y="2078255"/>
                  <a:pt x="562062" y="1986944"/>
                  <a:pt x="429436" y="1876226"/>
                </a:cubicBezTo>
                <a:cubicBezTo>
                  <a:pt x="294504" y="1763618"/>
                  <a:pt x="188455" y="1635487"/>
                  <a:pt x="114279" y="1495506"/>
                </a:cubicBezTo>
                <a:cubicBezTo>
                  <a:pt x="38477" y="1352411"/>
                  <a:pt x="0" y="1203340"/>
                  <a:pt x="0" y="1052431"/>
                </a:cubicBezTo>
                <a:cubicBezTo>
                  <a:pt x="0" y="900449"/>
                  <a:pt x="61386" y="811692"/>
                  <a:pt x="189137" y="641019"/>
                </a:cubicBezTo>
                <a:cubicBezTo>
                  <a:pt x="219961" y="599856"/>
                  <a:pt x="251833" y="557266"/>
                  <a:pt x="284438" y="510435"/>
                </a:cubicBezTo>
                <a:cubicBezTo>
                  <a:pt x="533598" y="152646"/>
                  <a:pt x="801051" y="0"/>
                  <a:pt x="1178694" y="0"/>
                </a:cubicBezTo>
                <a:close/>
              </a:path>
            </a:pathLst>
          </a:custGeom>
        </p:spPr>
      </p:pic>
      <p:pic>
        <p:nvPicPr>
          <p:cNvPr id="11" name="Obrázok 10" descr="Obrázok, na ktorom je stena, vnútri, galéria, umenie&#10;&#10;Automaticky generovaný popis">
            <a:extLst>
              <a:ext uri="{FF2B5EF4-FFF2-40B4-BE49-F238E27FC236}">
                <a16:creationId xmlns:a16="http://schemas.microsoft.com/office/drawing/2014/main" id="{DB0F45DE-BA4D-AE61-391C-FEF7D36CFBAD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19" r="10661" b="-1"/>
          <a:stretch/>
        </p:blipFill>
        <p:spPr>
          <a:xfrm>
            <a:off x="6243077" y="3675142"/>
            <a:ext cx="2438717" cy="2265923"/>
          </a:xfrm>
          <a:custGeom>
            <a:avLst/>
            <a:gdLst/>
            <a:ahLst/>
            <a:cxnLst/>
            <a:rect l="l" t="t" r="r" b="b"/>
            <a:pathLst>
              <a:path w="2442835" h="2236365">
                <a:moveTo>
                  <a:pt x="1044862" y="0"/>
                </a:moveTo>
                <a:cubicBezTo>
                  <a:pt x="1215179" y="0"/>
                  <a:pt x="1387802" y="32328"/>
                  <a:pt x="1557753" y="96112"/>
                </a:cubicBezTo>
                <a:cubicBezTo>
                  <a:pt x="1723247" y="158111"/>
                  <a:pt x="1880773" y="249422"/>
                  <a:pt x="2013399" y="360139"/>
                </a:cubicBezTo>
                <a:cubicBezTo>
                  <a:pt x="2148332" y="472747"/>
                  <a:pt x="2254380" y="600878"/>
                  <a:pt x="2328556" y="740859"/>
                </a:cubicBezTo>
                <a:cubicBezTo>
                  <a:pt x="2404358" y="883954"/>
                  <a:pt x="2442835" y="1033026"/>
                  <a:pt x="2442835" y="1183934"/>
                </a:cubicBezTo>
                <a:cubicBezTo>
                  <a:pt x="2442835" y="1335916"/>
                  <a:pt x="2381449" y="1424674"/>
                  <a:pt x="2253698" y="1595346"/>
                </a:cubicBezTo>
                <a:cubicBezTo>
                  <a:pt x="2222875" y="1636509"/>
                  <a:pt x="2191002" y="1679100"/>
                  <a:pt x="2158397" y="1725930"/>
                </a:cubicBezTo>
                <a:cubicBezTo>
                  <a:pt x="1909237" y="2083719"/>
                  <a:pt x="1641784" y="2236365"/>
                  <a:pt x="1264141" y="2236365"/>
                </a:cubicBezTo>
                <a:cubicBezTo>
                  <a:pt x="1016293" y="2236365"/>
                  <a:pt x="834443" y="2112012"/>
                  <a:pt x="585284" y="1922342"/>
                </a:cubicBezTo>
                <a:cubicBezTo>
                  <a:pt x="557449" y="1901149"/>
                  <a:pt x="529613" y="1880210"/>
                  <a:pt x="502667" y="1859987"/>
                </a:cubicBezTo>
                <a:cubicBezTo>
                  <a:pt x="356623" y="1750240"/>
                  <a:pt x="218702" y="1646569"/>
                  <a:pt x="126912" y="1534012"/>
                </a:cubicBezTo>
                <a:cubicBezTo>
                  <a:pt x="39159" y="1426410"/>
                  <a:pt x="0" y="1318451"/>
                  <a:pt x="0" y="1183934"/>
                </a:cubicBezTo>
                <a:cubicBezTo>
                  <a:pt x="0" y="846776"/>
                  <a:pt x="101173" y="543630"/>
                  <a:pt x="284911" y="330315"/>
                </a:cubicBezTo>
                <a:cubicBezTo>
                  <a:pt x="374812" y="225981"/>
                  <a:pt x="482643" y="144883"/>
                  <a:pt x="605414" y="89320"/>
                </a:cubicBezTo>
                <a:cubicBezTo>
                  <a:pt x="736415" y="30080"/>
                  <a:pt x="884243" y="0"/>
                  <a:pt x="1044862" y="0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4420763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Zástupný objekt pre obsah 4" descr="Obrázok, na ktorom je vnútri, text, nábytok, stena&#10;&#10;Automaticky generovaný popis">
            <a:extLst>
              <a:ext uri="{FF2B5EF4-FFF2-40B4-BE49-F238E27FC236}">
                <a16:creationId xmlns:a16="http://schemas.microsoft.com/office/drawing/2014/main" id="{DDCB93E5-12A7-87D0-F572-5C486AB9DEE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7" name="Rectangle 9">
            <a:extLst>
              <a:ext uri="{FF2B5EF4-FFF2-40B4-BE49-F238E27FC236}">
                <a16:creationId xmlns:a16="http://schemas.microsoft.com/office/drawing/2014/main" id="{37C89E4B-3C9F-44B9-8B86-D9E3D112D8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320142"/>
            <a:ext cx="12192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61132B3A-92A0-DBF1-3A31-09A3423358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875" y="5317240"/>
            <a:ext cx="11210925" cy="74483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600" b="1" dirty="0" err="1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Financovanie</a:t>
            </a:r>
            <a:r>
              <a:rPr lang="en-US" sz="3600" b="1" dirty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 </a:t>
            </a:r>
            <a:r>
              <a:rPr lang="en-US" sz="3600" b="1" dirty="0" err="1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kancelárskych</a:t>
            </a:r>
            <a:r>
              <a:rPr lang="en-US" sz="3600" b="1" dirty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 </a:t>
            </a:r>
            <a:r>
              <a:rPr lang="en-US" sz="3600" b="1" dirty="0" err="1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priestorov</a:t>
            </a:r>
            <a:r>
              <a:rPr lang="en-US" sz="3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</a:p>
        </p:txBody>
      </p:sp>
      <p:cxnSp>
        <p:nvCxnSpPr>
          <p:cNvPr id="8" name="Straight Connector 11">
            <a:extLst>
              <a:ext uri="{FF2B5EF4-FFF2-40B4-BE49-F238E27FC236}">
                <a16:creationId xmlns:a16="http://schemas.microsoft.com/office/drawing/2014/main" id="{AA2EAA10-076F-46BD-8F0F-B9A2FB77A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5241983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3">
            <a:extLst>
              <a:ext uri="{FF2B5EF4-FFF2-40B4-BE49-F238E27FC236}">
                <a16:creationId xmlns:a16="http://schemas.microsoft.com/office/drawing/2014/main" id="{D891E407-403B-4764-86C9-33A56D3BCA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34852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774822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B15ED52-F352-441B-82BF-E0EA34836D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B2E3793-BFE6-45A2-9B7B-E18844431C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-1"/>
            <a:ext cx="12191998" cy="1590742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C4C4868-CB8F-4AF9-9CDB-8108F2C19B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3" y="0"/>
            <a:ext cx="8115306" cy="1590742"/>
          </a:xfrm>
          <a:prstGeom prst="rect">
            <a:avLst/>
          </a:prstGeom>
          <a:gradFill>
            <a:gsLst>
              <a:gs pos="20000">
                <a:schemeClr val="accent1">
                  <a:alpha val="0"/>
                </a:schemeClr>
              </a:gs>
              <a:gs pos="100000">
                <a:schemeClr val="accent1">
                  <a:lumMod val="50000"/>
                  <a:alpha val="5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75E0459-6403-40CD-989D-56A4407CA1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15299" y="-1"/>
            <a:ext cx="4076698" cy="1590742"/>
          </a:xfrm>
          <a:prstGeom prst="rect">
            <a:avLst/>
          </a:prstGeom>
          <a:gradFill>
            <a:gsLst>
              <a:gs pos="0">
                <a:schemeClr val="accent1">
                  <a:alpha val="66000"/>
                </a:schemeClr>
              </a:gs>
              <a:gs pos="100000">
                <a:srgbClr val="000000">
                  <a:alpha val="30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3E5B1A8-3AC9-4BD1-9BBC-78CA94F2D1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9350" y="-1"/>
            <a:ext cx="11732646" cy="1597433"/>
          </a:xfrm>
          <a:prstGeom prst="rect">
            <a:avLst/>
          </a:prstGeom>
          <a:gradFill>
            <a:gsLst>
              <a:gs pos="50000">
                <a:srgbClr val="000000">
                  <a:alpha val="0"/>
                </a:srgbClr>
              </a:gs>
              <a:gs pos="99000">
                <a:schemeClr val="accent1">
                  <a:lumMod val="50000"/>
                  <a:alpha val="52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61132B3A-92A0-DBF1-3A31-09A3423358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9" y="294538"/>
            <a:ext cx="9895951" cy="1033669"/>
          </a:xfrm>
        </p:spPr>
        <p:txBody>
          <a:bodyPr>
            <a:normAutofit/>
          </a:bodyPr>
          <a:lstStyle/>
          <a:p>
            <a:r>
              <a:rPr lang="sk-SK" sz="4000" b="1" dirty="0">
                <a:solidFill>
                  <a:srgbClr val="FFFFFF"/>
                </a:solidFill>
                <a:latin typeface="Arial Narrow" panose="020B0606020202030204" pitchFamily="34" charset="0"/>
              </a:rPr>
              <a:t>        Financovanie kancelárskych priestorov</a:t>
            </a:r>
            <a:r>
              <a:rPr lang="sk-SK" sz="4000" dirty="0">
                <a:solidFill>
                  <a:srgbClr val="FFFFFF"/>
                </a:solidFill>
              </a:rPr>
              <a:t> 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D9C111A8-19CE-B448-6CBF-A1E5A0F343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599" y="2002970"/>
            <a:ext cx="9724031" cy="5040087"/>
          </a:xfrm>
        </p:spPr>
        <p:txBody>
          <a:bodyPr anchor="ctr">
            <a:normAutofit fontScale="77500" lnSpcReduction="20000"/>
          </a:bodyPr>
          <a:lstStyle/>
          <a:p>
            <a:pPr marL="0" indent="0">
              <a:buNone/>
            </a:pPr>
            <a:r>
              <a:rPr lang="sk-SK" sz="4300" dirty="0">
                <a:latin typeface="Arial Narrow" panose="020B0606020202030204" pitchFamily="34" charset="0"/>
              </a:rPr>
              <a:t>Cena </a:t>
            </a:r>
            <a:r>
              <a:rPr lang="sk-SK" sz="4300" b="1" dirty="0">
                <a:latin typeface="Arial Narrow" panose="020B0606020202030204" pitchFamily="34" charset="0"/>
              </a:rPr>
              <a:t>180 000 €</a:t>
            </a:r>
          </a:p>
          <a:p>
            <a:pPr marL="0" indent="0">
              <a:buNone/>
            </a:pPr>
            <a:r>
              <a:rPr lang="sk-SK" sz="3000" dirty="0">
                <a:latin typeface="Arial Narrow" panose="020B0606020202030204" pitchFamily="34" charset="0"/>
              </a:rPr>
              <a:t>Úver </a:t>
            </a:r>
            <a:r>
              <a:rPr lang="sk-SK" sz="3000" b="1" dirty="0">
                <a:latin typeface="Arial Narrow" panose="020B0606020202030204" pitchFamily="34" charset="0"/>
              </a:rPr>
              <a:t>70 000 €</a:t>
            </a:r>
          </a:p>
          <a:p>
            <a:pPr marL="0" indent="0">
              <a:buNone/>
            </a:pPr>
            <a:r>
              <a:rPr lang="sk-SK" sz="3000" dirty="0">
                <a:latin typeface="Arial Narrow" panose="020B0606020202030204" pitchFamily="34" charset="0"/>
              </a:rPr>
              <a:t>Notár 199,16 € / notárska úschova</a:t>
            </a:r>
          </a:p>
          <a:p>
            <a:pPr marL="0" indent="0">
              <a:buNone/>
            </a:pPr>
            <a:r>
              <a:rPr lang="sk-SK" sz="3000" dirty="0">
                <a:latin typeface="Arial Narrow" panose="020B0606020202030204" pitchFamily="34" charset="0"/>
              </a:rPr>
              <a:t>Právnik 1540 € + 766 € / v týchto čiastkach boli aj úkony mimo kanc. priestorov</a:t>
            </a:r>
          </a:p>
          <a:p>
            <a:pPr marL="0" indent="0">
              <a:buNone/>
            </a:pPr>
            <a:r>
              <a:rPr lang="sk-SK" sz="3000" dirty="0">
                <a:latin typeface="Arial Narrow" panose="020B0606020202030204" pitchFamily="34" charset="0"/>
              </a:rPr>
              <a:t>Splátky 1000 € </a:t>
            </a:r>
            <a:r>
              <a:rPr lang="sk-SK" sz="3600" dirty="0">
                <a:latin typeface="Arial Narrow" panose="020B0606020202030204" pitchFamily="34" charset="0"/>
              </a:rPr>
              <a:t>/ </a:t>
            </a:r>
            <a:r>
              <a:rPr lang="sk-SK" sz="3000" dirty="0">
                <a:latin typeface="Arial Narrow" panose="020B0606020202030204" pitchFamily="34" charset="0"/>
              </a:rPr>
              <a:t>suma je zaokrúhlená, mení sa podľa aktuálnej úrokovej sadzby, rozpätie v jednotkách €</a:t>
            </a:r>
          </a:p>
          <a:p>
            <a:pPr marL="0" indent="0">
              <a:buNone/>
            </a:pPr>
            <a:r>
              <a:rPr lang="sk-SK" sz="3000" dirty="0">
                <a:latin typeface="Arial Narrow" panose="020B0606020202030204" pitchFamily="34" charset="0"/>
              </a:rPr>
              <a:t>Nájomné +334,10 / firma RVD Servis, od 1.2.2024 ďalší nájomník za 250 € mesačne</a:t>
            </a:r>
          </a:p>
          <a:p>
            <a:pPr marL="0" indent="0">
              <a:buNone/>
            </a:pPr>
            <a:r>
              <a:rPr lang="sk-SK" sz="3000" dirty="0">
                <a:latin typeface="Arial Narrow" panose="020B0606020202030204" pitchFamily="34" charset="0"/>
              </a:rPr>
              <a:t>Záloha na energia a služby  290 € </a:t>
            </a:r>
          </a:p>
          <a:p>
            <a:pPr marL="0" indent="0">
              <a:buNone/>
            </a:pPr>
            <a:r>
              <a:rPr lang="sk-SK" sz="3000" dirty="0">
                <a:latin typeface="Arial Narrow" panose="020B0606020202030204" pitchFamily="34" charset="0"/>
              </a:rPr>
              <a:t>Upratovanie 20 € / plus nárazové upratovanie v prípade maľovania a umývania okien</a:t>
            </a:r>
          </a:p>
          <a:p>
            <a:pPr marL="0" indent="0">
              <a:buNone/>
            </a:pPr>
            <a:r>
              <a:rPr lang="sk-SK" sz="3000" dirty="0">
                <a:latin typeface="Arial Narrow" panose="020B0606020202030204" pitchFamily="34" charset="0"/>
              </a:rPr>
              <a:t>Poistka 209,12  € / rok - </a:t>
            </a:r>
            <a:r>
              <a:rPr lang="sk-SK" sz="3000" dirty="0" err="1">
                <a:latin typeface="Arial Narrow" panose="020B0606020202030204" pitchFamily="34" charset="0"/>
              </a:rPr>
              <a:t>Uniqua</a:t>
            </a:r>
            <a:endParaRPr lang="sk-SK" sz="3000" dirty="0">
              <a:latin typeface="Arial Narrow" panose="020B0606020202030204" pitchFamily="34" charset="0"/>
            </a:endParaRPr>
          </a:p>
          <a:p>
            <a:pPr marL="0" indent="0">
              <a:buNone/>
            </a:pPr>
            <a:r>
              <a:rPr lang="sk-SK" sz="3000" dirty="0">
                <a:latin typeface="Arial Narrow" panose="020B0606020202030204" pitchFamily="34" charset="0"/>
              </a:rPr>
              <a:t>Podlaha  653,65 € / plus maľovanie – svojpomocne </a:t>
            </a:r>
            <a:br>
              <a:rPr lang="sk-SK" sz="3000" dirty="0">
                <a:latin typeface="Arial Narrow" panose="020B0606020202030204" pitchFamily="34" charset="0"/>
              </a:rPr>
            </a:br>
            <a:endParaRPr lang="sk-SK" sz="3000" dirty="0">
              <a:latin typeface="Arial Narrow" panose="020B0606020202030204" pitchFamily="34" charset="0"/>
            </a:endParaRPr>
          </a:p>
          <a:p>
            <a:pPr marL="0" indent="0">
              <a:buNone/>
            </a:pPr>
            <a:br>
              <a:rPr lang="sk-SK" sz="1300" dirty="0"/>
            </a:br>
            <a:endParaRPr lang="sk-SK" sz="1300" dirty="0"/>
          </a:p>
          <a:p>
            <a:pPr marL="0" indent="0">
              <a:buNone/>
            </a:pPr>
            <a:endParaRPr lang="sk-SK" sz="1300" dirty="0"/>
          </a:p>
        </p:txBody>
      </p:sp>
    </p:spTree>
    <p:extLst>
      <p:ext uri="{BB962C8B-B14F-4D97-AF65-F5344CB8AC3E}">
        <p14:creationId xmlns:p14="http://schemas.microsoft.com/office/powerpoint/2010/main" val="34863736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2AF0FCC-19DD-AE19-4922-55DE460628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1486" y="3752849"/>
            <a:ext cx="2770414" cy="2452687"/>
          </a:xfrm>
        </p:spPr>
        <p:txBody>
          <a:bodyPr anchor="ctr">
            <a:normAutofit/>
          </a:bodyPr>
          <a:lstStyle/>
          <a:p>
            <a:r>
              <a:rPr lang="sk-SK" sz="3600" b="1" dirty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Spolupráca </a:t>
            </a:r>
            <a:br>
              <a:rPr lang="sk-SK" sz="3600" b="1" dirty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</a:br>
            <a:r>
              <a:rPr lang="sk-SK" sz="3600" b="1" dirty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so SKZL (?)</a:t>
            </a:r>
            <a:r>
              <a:rPr lang="sk-SK" sz="3600" dirty="0">
                <a:solidFill>
                  <a:schemeClr val="accent1">
                    <a:lumMod val="50000"/>
                  </a:schemeClr>
                </a:solidFill>
              </a:rPr>
              <a:t> </a:t>
            </a:r>
          </a:p>
        </p:txBody>
      </p:sp>
      <p:pic>
        <p:nvPicPr>
          <p:cNvPr id="5" name="Obrázok 4" descr="Obrázok, na ktorom je ošatenie, osoba, chlap, vnútri&#10;&#10;Automaticky generovaný popis">
            <a:extLst>
              <a:ext uri="{FF2B5EF4-FFF2-40B4-BE49-F238E27FC236}">
                <a16:creationId xmlns:a16="http://schemas.microsoft.com/office/drawing/2014/main" id="{02D3CEF8-893F-7190-5ACF-77E26FE41CC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400" b="31494"/>
          <a:stretch/>
        </p:blipFill>
        <p:spPr>
          <a:xfrm>
            <a:off x="20" y="10"/>
            <a:ext cx="12191980" cy="3710603"/>
          </a:xfrm>
          <a:custGeom>
            <a:avLst/>
            <a:gdLst/>
            <a:ahLst/>
            <a:cxnLst/>
            <a:rect l="l" t="t" r="r" b="b"/>
            <a:pathLst>
              <a:path w="12192000" h="3692092">
                <a:moveTo>
                  <a:pt x="0" y="0"/>
                </a:moveTo>
                <a:lnTo>
                  <a:pt x="12192000" y="0"/>
                </a:lnTo>
                <a:lnTo>
                  <a:pt x="12192000" y="3504824"/>
                </a:lnTo>
                <a:lnTo>
                  <a:pt x="12024691" y="3517794"/>
                </a:lnTo>
                <a:cubicBezTo>
                  <a:pt x="8077523" y="3783195"/>
                  <a:pt x="4094678" y="3026959"/>
                  <a:pt x="160485" y="3663863"/>
                </a:cubicBezTo>
                <a:lnTo>
                  <a:pt x="0" y="3692092"/>
                </a:lnTo>
                <a:close/>
              </a:path>
            </a:pathLst>
          </a:custGeom>
        </p:spPr>
      </p:pic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918A37F0-9175-4200-487E-2868566542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23982" y="3752850"/>
            <a:ext cx="7485413" cy="2854779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sk-SK" sz="1800" b="1" dirty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Partneri</a:t>
            </a:r>
            <a:r>
              <a:rPr lang="sk-SK" sz="1800" dirty="0">
                <a:latin typeface="Arial Narrow" panose="020B0606020202030204" pitchFamily="34" charset="0"/>
              </a:rPr>
              <a:t> – v praxi realita, na úrovni stavovských organizácií chôdza po mínovom poli</a:t>
            </a:r>
          </a:p>
          <a:p>
            <a:pPr marL="0" indent="0">
              <a:buNone/>
            </a:pPr>
            <a:r>
              <a:rPr lang="sk-SK" sz="1800" b="1" dirty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Riešenie</a:t>
            </a:r>
            <a:r>
              <a:rPr lang="sk-SK" sz="1800" dirty="0">
                <a:latin typeface="Arial Narrow" panose="020B0606020202030204" pitchFamily="34" charset="0"/>
              </a:rPr>
              <a:t> – neustála ostražitosť, viac než predtým je potreba držať spolu a vymieňať si informácie, aby sme chránili naše slobodné podnikanie, Dr. Hudec: „komory sú iniciátormi utvárania legislatívy</a:t>
            </a:r>
          </a:p>
          <a:p>
            <a:pPr marL="0" indent="0">
              <a:buNone/>
            </a:pPr>
            <a:r>
              <a:rPr lang="sk-SK" sz="1800" b="1" dirty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Vzdelávanie</a:t>
            </a:r>
            <a:r>
              <a:rPr lang="sk-SK" sz="1800" dirty="0">
                <a:latin typeface="Arial Narrow" panose="020B0606020202030204" pitchFamily="34" charset="0"/>
              </a:rPr>
              <a:t> – samostatné </a:t>
            </a:r>
            <a:r>
              <a:rPr lang="sk-SK" sz="1800" dirty="0" err="1">
                <a:latin typeface="Arial Narrow" panose="020B0606020202030204" pitchFamily="34" charset="0"/>
              </a:rPr>
              <a:t>pregraduálne</a:t>
            </a:r>
            <a:r>
              <a:rPr lang="sk-SK" sz="1800" dirty="0">
                <a:latin typeface="Arial Narrow" panose="020B0606020202030204" pitchFamily="34" charset="0"/>
              </a:rPr>
              <a:t> a postgraduálne, na čo najvyššej úrovni je kľúčom k udržaniu kvality a bezpečnosti zubných protetických prác, od širokospektrálneho vzdelávania sa odvíja aj kvalitná spolupráca zubného technika so zubným lekárom</a:t>
            </a:r>
          </a:p>
          <a:p>
            <a:pPr marL="0" indent="0">
              <a:buNone/>
            </a:pPr>
            <a:r>
              <a:rPr lang="sk-SK" sz="1800" i="1" dirty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Na okraj: „Dentálny priemysel je ako oheň, dobrý pomocník, ale zlý pán!“</a:t>
            </a:r>
          </a:p>
        </p:txBody>
      </p:sp>
    </p:spTree>
    <p:extLst>
      <p:ext uri="{BB962C8B-B14F-4D97-AF65-F5344CB8AC3E}">
        <p14:creationId xmlns:p14="http://schemas.microsoft.com/office/powerpoint/2010/main" val="37236005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7" name="Rectangle 27">
            <a:extLst>
              <a:ext uri="{FF2B5EF4-FFF2-40B4-BE49-F238E27FC236}">
                <a16:creationId xmlns:a16="http://schemas.microsoft.com/office/drawing/2014/main" id="{D47F22ED-3A55-4EDE-A5A8-163D82B092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Rectangle 29">
            <a:extLst>
              <a:ext uri="{FF2B5EF4-FFF2-40B4-BE49-F238E27FC236}">
                <a16:creationId xmlns:a16="http://schemas.microsoft.com/office/drawing/2014/main" id="{5184EE59-3061-456B-9FB5-98A8E0E74B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39326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Rectangle 31">
            <a:extLst>
              <a:ext uri="{FF2B5EF4-FFF2-40B4-BE49-F238E27FC236}">
                <a16:creationId xmlns:a16="http://schemas.microsoft.com/office/drawing/2014/main" id="{F7E07B5E-9FB5-4C91-8BE4-6167EB58D0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39326" y="1410083"/>
            <a:ext cx="6858000" cy="4037834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Rectangle 33">
            <a:extLst>
              <a:ext uri="{FF2B5EF4-FFF2-40B4-BE49-F238E27FC236}">
                <a16:creationId xmlns:a16="http://schemas.microsoft.com/office/drawing/2014/main" id="{37524947-EB09-4DD9-973B-9F75BBCD72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26611" y="3576013"/>
            <a:ext cx="2526132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1" name="Rectangle 35">
            <a:extLst>
              <a:ext uri="{FF2B5EF4-FFF2-40B4-BE49-F238E27FC236}">
                <a16:creationId xmlns:a16="http://schemas.microsoft.com/office/drawing/2014/main" id="{D30C8E25-2DD1-45C6-9F04-0F0CBF6660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3" y="1396067"/>
            <a:ext cx="6858000" cy="4037833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Freeform: Shape 37">
            <a:extLst>
              <a:ext uri="{FF2B5EF4-FFF2-40B4-BE49-F238E27FC236}">
                <a16:creationId xmlns:a16="http://schemas.microsoft.com/office/drawing/2014/main" id="{BC57EA3C-C239-4132-A618-5CBE9F896B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8268" y="982780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61132B3A-92A0-DBF1-3A31-09A3423358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6382" y="456345"/>
            <a:ext cx="3111690" cy="3556097"/>
          </a:xfrm>
        </p:spPr>
        <p:txBody>
          <a:bodyPr anchor="b">
            <a:normAutofit/>
          </a:bodyPr>
          <a:lstStyle/>
          <a:p>
            <a:pPr algn="r"/>
            <a:r>
              <a:rPr lang="sk-SK" sz="4000" b="1">
                <a:solidFill>
                  <a:srgbClr val="FFFFFF"/>
                </a:solidFill>
                <a:latin typeface="Arial Narrow" panose="020B0606020202030204" pitchFamily="34" charset="0"/>
              </a:rPr>
              <a:t>Dentálna politika </a:t>
            </a:r>
            <a:r>
              <a:rPr lang="sk-SK" sz="4000">
                <a:solidFill>
                  <a:srgbClr val="FFFFFF"/>
                </a:solidFill>
              </a:rPr>
              <a:t> 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D9C111A8-19CE-B448-6CBF-A1E5A0F343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88006" y="511389"/>
            <a:ext cx="3534770" cy="5848468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sk-SK" sz="2400" b="1" dirty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Zaslanie otvoreného listu SKZL (poďakoval sa len región KE)</a:t>
            </a:r>
          </a:p>
          <a:p>
            <a:pPr marL="0" indent="0">
              <a:buNone/>
            </a:pPr>
            <a:endParaRPr lang="sk-SK" sz="2400" b="1" dirty="0">
              <a:solidFill>
                <a:schemeClr val="accent1">
                  <a:lumMod val="50000"/>
                </a:schemeClr>
              </a:solidFill>
              <a:latin typeface="Arial Narrow" panose="020B0606020202030204" pitchFamily="34" charset="0"/>
            </a:endParaRPr>
          </a:p>
          <a:p>
            <a:pPr marL="0" indent="0">
              <a:buNone/>
            </a:pPr>
            <a:r>
              <a:rPr lang="sk-SK" sz="2400" b="1" dirty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Trestné oznámenie na firmu TT </a:t>
            </a:r>
            <a:r>
              <a:rPr lang="sk-SK" sz="2400" b="1" dirty="0" err="1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Lab</a:t>
            </a:r>
            <a:r>
              <a:rPr lang="sk-SK" sz="2400" b="1" dirty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. pre neoprávnenú činnosť (podnet na MV SR)</a:t>
            </a:r>
          </a:p>
          <a:p>
            <a:pPr marL="0" indent="0">
              <a:buNone/>
            </a:pPr>
            <a:endParaRPr lang="sk-SK" sz="2400" b="1" dirty="0">
              <a:solidFill>
                <a:schemeClr val="accent1">
                  <a:lumMod val="50000"/>
                </a:schemeClr>
              </a:solidFill>
              <a:latin typeface="Arial Narrow" panose="020B0606020202030204" pitchFamily="34" charset="0"/>
            </a:endParaRPr>
          </a:p>
          <a:p>
            <a:pPr marL="0" indent="0">
              <a:buNone/>
            </a:pPr>
            <a:r>
              <a:rPr lang="sk-SK" sz="2400" b="1" dirty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Kategorizačná komisia pre zdravotnícke pomôcky na mieru MZ SR</a:t>
            </a:r>
          </a:p>
        </p:txBody>
      </p:sp>
      <p:pic>
        <p:nvPicPr>
          <p:cNvPr id="6" name="Obrázok 5">
            <a:extLst>
              <a:ext uri="{FF2B5EF4-FFF2-40B4-BE49-F238E27FC236}">
                <a16:creationId xmlns:a16="http://schemas.microsoft.com/office/drawing/2014/main" id="{BA0B7BE2-42B2-73AE-B372-D9F20FC85D5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96113" y="896238"/>
            <a:ext cx="1486670" cy="1486670"/>
          </a:xfrm>
          <a:prstGeom prst="rect">
            <a:avLst/>
          </a:prstGeom>
        </p:spPr>
      </p:pic>
      <p:pic>
        <p:nvPicPr>
          <p:cNvPr id="7" name="Obrázok 6">
            <a:extLst>
              <a:ext uri="{FF2B5EF4-FFF2-40B4-BE49-F238E27FC236}">
                <a16:creationId xmlns:a16="http://schemas.microsoft.com/office/drawing/2014/main" id="{1B148438-18C7-03F1-309B-1427453B120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95509" y="2685061"/>
            <a:ext cx="1487878" cy="1487878"/>
          </a:xfrm>
          <a:prstGeom prst="rect">
            <a:avLst/>
          </a:prstGeom>
        </p:spPr>
      </p:pic>
      <p:pic>
        <p:nvPicPr>
          <p:cNvPr id="8" name="Obrázok 7">
            <a:extLst>
              <a:ext uri="{FF2B5EF4-FFF2-40B4-BE49-F238E27FC236}">
                <a16:creationId xmlns:a16="http://schemas.microsoft.com/office/drawing/2014/main" id="{FA719E2A-4E59-0286-9E2F-298FD80F4C5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04080" y="4514362"/>
            <a:ext cx="1470736" cy="1470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56339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1132B3A-92A0-DBF1-3A31-09A3423358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k-SK" b="1" dirty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            TK 101 Stomatológia</a:t>
            </a:r>
            <a:r>
              <a:rPr lang="sk-SK" dirty="0"/>
              <a:t> </a:t>
            </a:r>
          </a:p>
        </p:txBody>
      </p:sp>
      <p:sp>
        <p:nvSpPr>
          <p:cNvPr id="15" name="Zástupný objekt pre obsah 14">
            <a:extLst>
              <a:ext uri="{FF2B5EF4-FFF2-40B4-BE49-F238E27FC236}">
                <a16:creationId xmlns:a16="http://schemas.microsoft.com/office/drawing/2014/main" id="{9562568C-DF19-B7CE-3BE2-6DDAEE8678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185639"/>
            <a:ext cx="10515600" cy="4307236"/>
          </a:xfrm>
        </p:spPr>
        <p:txBody>
          <a:bodyPr/>
          <a:lstStyle/>
          <a:p>
            <a:pPr marL="0" indent="0">
              <a:buNone/>
            </a:pPr>
            <a:r>
              <a:rPr lang="sk-SK" b="1" dirty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Členovia za zubnú techniku: </a:t>
            </a:r>
          </a:p>
          <a:p>
            <a:pPr marL="0" indent="0">
              <a:buNone/>
            </a:pPr>
            <a:r>
              <a:rPr lang="sk-SK" b="1" dirty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Mgr. Hana </a:t>
            </a:r>
            <a:r>
              <a:rPr lang="sk-SK" b="1" dirty="0" err="1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Dohálová</a:t>
            </a:r>
            <a:r>
              <a:rPr lang="sk-SK" b="1" dirty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, RNDr. Ľudovít </a:t>
            </a:r>
            <a:r>
              <a:rPr lang="sk-SK" b="1" dirty="0" err="1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Neischl</a:t>
            </a:r>
            <a:r>
              <a:rPr lang="sk-SK" b="1" dirty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, Ing. Mgr. Matúš Lopatka, Mgr. Ľuboš Chromý PhD.</a:t>
            </a:r>
          </a:p>
          <a:p>
            <a:pPr marL="0" indent="0">
              <a:buNone/>
            </a:pPr>
            <a:r>
              <a:rPr lang="sk-SK" b="1" dirty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Členovia za zubné lekárstvo: </a:t>
            </a:r>
          </a:p>
          <a:p>
            <a:pPr marL="0" indent="0">
              <a:buNone/>
            </a:pPr>
            <a:r>
              <a:rPr lang="sk-SK" b="1" dirty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MUDr. Marek Šupler, </a:t>
            </a:r>
            <a:r>
              <a:rPr lang="sk-SK" b="1" dirty="0" err="1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MDDr</a:t>
            </a:r>
            <a:r>
              <a:rPr lang="sk-SK" b="1" dirty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. Michal </a:t>
            </a:r>
            <a:r>
              <a:rPr lang="sk-SK" b="1" dirty="0" err="1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Sabadoš</a:t>
            </a:r>
            <a:endParaRPr lang="sk-SK" b="1" dirty="0">
              <a:solidFill>
                <a:schemeClr val="accent1">
                  <a:lumMod val="50000"/>
                </a:schemeClr>
              </a:solidFill>
              <a:latin typeface="Arial Narrow" panose="020B0606020202030204" pitchFamily="34" charset="0"/>
            </a:endParaRPr>
          </a:p>
          <a:p>
            <a:pPr marL="0" indent="0">
              <a:buNone/>
            </a:pPr>
            <a:endParaRPr lang="sk-SK" sz="900" b="1" dirty="0">
              <a:solidFill>
                <a:schemeClr val="accent1">
                  <a:lumMod val="50000"/>
                </a:schemeClr>
              </a:solidFill>
              <a:latin typeface="Arial Narrow" panose="020B0606020202030204" pitchFamily="34" charset="0"/>
            </a:endParaRPr>
          </a:p>
          <a:p>
            <a:pPr marL="0" indent="0">
              <a:buNone/>
            </a:pPr>
            <a:r>
              <a:rPr lang="sk-SK" b="1" dirty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Zasadnutia: 20.9.2022, 18.9.2023 </a:t>
            </a:r>
          </a:p>
          <a:p>
            <a:pPr marL="0" indent="0">
              <a:buNone/>
            </a:pPr>
            <a:r>
              <a:rPr lang="sk-SK" b="1" dirty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100. výročie (1922 – 2022) vzniku československej technickej normalizácie</a:t>
            </a:r>
          </a:p>
        </p:txBody>
      </p:sp>
      <p:pic>
        <p:nvPicPr>
          <p:cNvPr id="19" name="Obrázok 18" descr="Obrázok, na ktorom je text, písmo, snímka obrazovky, logo&#10;&#10;Automaticky generovaný popis">
            <a:extLst>
              <a:ext uri="{FF2B5EF4-FFF2-40B4-BE49-F238E27FC236}">
                <a16:creationId xmlns:a16="http://schemas.microsoft.com/office/drawing/2014/main" id="{AA05DC12-736C-405D-358B-8A16282267B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3723"/>
            <a:ext cx="4306582" cy="16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79197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3AFE8227-C443-417B-BA91-520EB1EF45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"/>
            <a:ext cx="12192000" cy="685799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61132B3A-92A0-DBF1-3A31-09A3423358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82830" y="1959079"/>
            <a:ext cx="3091607" cy="1655483"/>
          </a:xfrm>
        </p:spPr>
        <p:txBody>
          <a:bodyPr anchor="b">
            <a:normAutofit/>
          </a:bodyPr>
          <a:lstStyle/>
          <a:p>
            <a:r>
              <a:rPr lang="sk-SK" sz="4000" b="1" dirty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Podnety </a:t>
            </a:r>
            <a:br>
              <a:rPr lang="sk-SK" sz="4000" b="1" dirty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</a:br>
            <a:r>
              <a:rPr lang="sk-SK" sz="4000" b="1" dirty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na ŽÚ</a:t>
            </a:r>
            <a:r>
              <a:rPr lang="sk-SK" sz="4000" dirty="0">
                <a:solidFill>
                  <a:schemeClr val="accent1">
                    <a:lumMod val="50000"/>
                  </a:schemeClr>
                </a:solidFill>
              </a:rPr>
              <a:t> </a:t>
            </a:r>
          </a:p>
        </p:txBody>
      </p:sp>
      <p:pic>
        <p:nvPicPr>
          <p:cNvPr id="5" name="Zástupný objekt pre obsah 4" descr="Obrázok, na ktorom je text, jedálny lístok, dokument, číslo&#10;&#10;Automaticky generovaný popis">
            <a:extLst>
              <a:ext uri="{FF2B5EF4-FFF2-40B4-BE49-F238E27FC236}">
                <a16:creationId xmlns:a16="http://schemas.microsoft.com/office/drawing/2014/main" id="{771A8123-3C90-F2F9-4793-3EF5BC2FB31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622" b="2"/>
          <a:stretch/>
        </p:blipFill>
        <p:spPr>
          <a:xfrm>
            <a:off x="20" y="431"/>
            <a:ext cx="8115280" cy="6408311"/>
          </a:xfrm>
          <a:prstGeom prst="rect">
            <a:avLst/>
          </a:prstGeom>
        </p:spPr>
      </p:pic>
      <p:pic>
        <p:nvPicPr>
          <p:cNvPr id="7" name="Zástupný objekt pre obsah 6" descr="Obrázok, na ktorom je text, písmo, logo, symbol&#10;&#10;Automaticky generovaný popis">
            <a:extLst>
              <a:ext uri="{FF2B5EF4-FFF2-40B4-BE49-F238E27FC236}">
                <a16:creationId xmlns:a16="http://schemas.microsoft.com/office/drawing/2014/main" id="{54E7C50B-DC52-6D1C-E6F4-2C09293DB5A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82830" y="296582"/>
            <a:ext cx="2941637" cy="772551"/>
          </a:xfr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907741FC-B544-4A6E-B831-6789D04233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6408741"/>
            <a:ext cx="12191998" cy="457202"/>
          </a:xfrm>
          <a:prstGeom prst="rect">
            <a:avLst/>
          </a:prstGeom>
          <a:gradFill>
            <a:gsLst>
              <a:gs pos="34000">
                <a:srgbClr val="000000">
                  <a:alpha val="96000"/>
                </a:srgbClr>
              </a:gs>
              <a:gs pos="100000">
                <a:schemeClr val="accent1"/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3F0BE7ED-7814-4273-B18A-F26CC03803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4" y="6408742"/>
            <a:ext cx="8115300" cy="449258"/>
          </a:xfrm>
          <a:prstGeom prst="rect">
            <a:avLst/>
          </a:prstGeom>
          <a:gradFill>
            <a:gsLst>
              <a:gs pos="28000">
                <a:schemeClr val="accent1">
                  <a:lumMod val="75000"/>
                  <a:alpha val="59000"/>
                </a:schemeClr>
              </a:gs>
              <a:gs pos="100000">
                <a:srgbClr val="000000">
                  <a:alpha val="70000"/>
                </a:srgbClr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9230466"/>
      </p:ext>
    </p:extLst>
  </p:cSld>
  <p:clrMapOvr>
    <a:masterClrMapping/>
  </p:clrMapOvr>
</p:sld>
</file>

<file path=ppt/theme/theme1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601</TotalTime>
  <Words>761</Words>
  <Application>Microsoft Office PowerPoint</Application>
  <PresentationFormat>Širokouhlá</PresentationFormat>
  <Paragraphs>74</Paragraphs>
  <Slides>13</Slides>
  <Notes>0</Notes>
  <HiddenSlides>0</HiddenSlides>
  <MMClips>0</MMClips>
  <ScaleCrop>false</ScaleCrop>
  <HeadingPairs>
    <vt:vector size="6" baseType="variant">
      <vt:variant>
        <vt:lpstr>Použité písma</vt:lpstr>
      </vt:variant>
      <vt:variant>
        <vt:i4>6</vt:i4>
      </vt:variant>
      <vt:variant>
        <vt:lpstr>Motív</vt:lpstr>
      </vt:variant>
      <vt:variant>
        <vt:i4>1</vt:i4>
      </vt:variant>
      <vt:variant>
        <vt:lpstr>Nadpisy snímok</vt:lpstr>
      </vt:variant>
      <vt:variant>
        <vt:i4>13</vt:i4>
      </vt:variant>
    </vt:vector>
  </HeadingPairs>
  <TitlesOfParts>
    <vt:vector size="20" baseType="lpstr">
      <vt:lpstr>Meiryo</vt:lpstr>
      <vt:lpstr>Arial</vt:lpstr>
      <vt:lpstr>Arial Narrow</vt:lpstr>
      <vt:lpstr>Bauhaus 93</vt:lpstr>
      <vt:lpstr>Calibri</vt:lpstr>
      <vt:lpstr>Calibri Light</vt:lpstr>
      <vt:lpstr>Motív Office</vt:lpstr>
      <vt:lpstr>SNEM SKZT 2023</vt:lpstr>
      <vt:lpstr>             Prehľad stretnutí a zasadnutí</vt:lpstr>
      <vt:lpstr>Nebytové priestory na Černyševského 26,  v Bratislave od 1.7.2023</vt:lpstr>
      <vt:lpstr>Financovanie kancelárskych priestorov </vt:lpstr>
      <vt:lpstr>        Financovanie kancelárskych priestorov </vt:lpstr>
      <vt:lpstr>Spolupráca  so SKZL (?) </vt:lpstr>
      <vt:lpstr>Dentálna politika  </vt:lpstr>
      <vt:lpstr>            TK 101 Stomatológia </vt:lpstr>
      <vt:lpstr>Podnety  na ŽÚ </vt:lpstr>
      <vt:lpstr>                              Byť či nebyť?</vt:lpstr>
      <vt:lpstr>    MDR</vt:lpstr>
      <vt:lpstr>Priority na nasledujúci rok</vt:lpstr>
      <vt:lpstr>Ďakujem za pozornosť!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Prezentácia programu PowerPoint</dc:title>
  <dc:creator>Dohalova Eva</dc:creator>
  <cp:lastModifiedBy>Hana Dohalova</cp:lastModifiedBy>
  <cp:revision>1</cp:revision>
  <dcterms:created xsi:type="dcterms:W3CDTF">2023-10-14T11:58:46Z</dcterms:created>
  <dcterms:modified xsi:type="dcterms:W3CDTF">2023-10-22T11:53:28Z</dcterms:modified>
</cp:coreProperties>
</file>